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6" r:id="rId4"/>
  </p:sldMasterIdLst>
  <p:notesMasterIdLst>
    <p:notesMasterId r:id="rId22"/>
  </p:notesMasterIdLst>
  <p:handoutMasterIdLst>
    <p:handoutMasterId r:id="rId23"/>
  </p:handoutMasterIdLst>
  <p:sldIdLst>
    <p:sldId id="256" r:id="rId5"/>
    <p:sldId id="277" r:id="rId6"/>
    <p:sldId id="261" r:id="rId7"/>
    <p:sldId id="262" r:id="rId8"/>
    <p:sldId id="289" r:id="rId9"/>
    <p:sldId id="264" r:id="rId10"/>
    <p:sldId id="258" r:id="rId11"/>
    <p:sldId id="266" r:id="rId12"/>
    <p:sldId id="295" r:id="rId13"/>
    <p:sldId id="297" r:id="rId14"/>
    <p:sldId id="298" r:id="rId15"/>
    <p:sldId id="299" r:id="rId16"/>
    <p:sldId id="300" r:id="rId17"/>
    <p:sldId id="278" r:id="rId18"/>
    <p:sldId id="296" r:id="rId19"/>
    <p:sldId id="268" r:id="rId20"/>
    <p:sldId id="27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E9E6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09" autoAdjust="0"/>
  </p:normalViewPr>
  <p:slideViewPr>
    <p:cSldViewPr snapToGrid="0">
      <p:cViewPr varScale="1">
        <p:scale>
          <a:sx n="82" d="100"/>
          <a:sy n="82" d="100"/>
        </p:scale>
        <p:origin x="720" y="58"/>
      </p:cViewPr>
      <p:guideLst>
        <p:guide orient="horz" pos="33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3F6ED8B-CF52-4A64-BACC-61D9C1041E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D7022B2-02C5-4E03-99BC-0BA3C57AC49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352A77B-D33C-49B3-A83C-450AA2ED72B3}" type="datetimeFigureOut">
              <a:rPr lang="en-US" smtClean="0"/>
              <a:t>4/14/2025</a:t>
            </a:fld>
            <a:endParaRPr lang="en-US" dirty="0"/>
          </a:p>
        </p:txBody>
      </p:sp>
      <p:sp>
        <p:nvSpPr>
          <p:cNvPr id="4" name="Footer Placeholder 3">
            <a:extLst>
              <a:ext uri="{FF2B5EF4-FFF2-40B4-BE49-F238E27FC236}">
                <a16:creationId xmlns:a16="http://schemas.microsoft.com/office/drawing/2014/main" id="{BC3FEE8C-8D38-4F2A-950E-071C6823E2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C567A6D-959B-4552-AB8D-4CCA819CAA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BF9A36D-7FAC-478F-9944-F324014F6FD1}" type="slidenum">
              <a:rPr lang="en-US" smtClean="0"/>
              <a:t>‹#›</a:t>
            </a:fld>
            <a:endParaRPr lang="en-US" dirty="0"/>
          </a:p>
        </p:txBody>
      </p:sp>
    </p:spTree>
    <p:extLst>
      <p:ext uri="{BB962C8B-B14F-4D97-AF65-F5344CB8AC3E}">
        <p14:creationId xmlns:p14="http://schemas.microsoft.com/office/powerpoint/2010/main" val="1342467698"/>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8D8F9A-F5CB-4EF8-A859-ED5E107B9763}" type="datetimeFigureOut">
              <a:rPr lang="en-US" smtClean="0"/>
              <a:t>4/14/2025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B9A9E5-4F7F-4A7D-9DE1-899232329269}" type="slidenum">
              <a:rPr lang="en-US" smtClean="0"/>
              <a:t>‹#›</a:t>
            </a:fld>
            <a:endParaRPr lang="en-US" dirty="0"/>
          </a:p>
        </p:txBody>
      </p:sp>
    </p:spTree>
    <p:extLst>
      <p:ext uri="{BB962C8B-B14F-4D97-AF65-F5344CB8AC3E}">
        <p14:creationId xmlns:p14="http://schemas.microsoft.com/office/powerpoint/2010/main" val="1387783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svg"/><Relationship Id="rId7" Type="http://schemas.openxmlformats.org/officeDocument/2006/relationships/image" Target="../media/image20.svg"/><Relationship Id="rId2" Type="http://schemas.openxmlformats.org/officeDocument/2006/relationships/image" Target="../media/image15.png"/><Relationship Id="rId1" Type="http://schemas.openxmlformats.org/officeDocument/2006/relationships/slideMaster" Target="../slideMasters/slideMaster1.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cap="all" spc="150" baseline="0">
                <a:solidFill>
                  <a:schemeClr val="tx1">
                    <a:lumMod val="75000"/>
                    <a:lumOff val="25000"/>
                  </a:schemeClr>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lnSpc>
                <a:spcPct val="100000"/>
              </a:lnSpc>
              <a:buNone/>
              <a:defRPr sz="16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8" name="Graphic 7">
            <a:extLst>
              <a:ext uri="{FF2B5EF4-FFF2-40B4-BE49-F238E27FC236}">
                <a16:creationId xmlns:a16="http://schemas.microsoft.com/office/drawing/2014/main" id="{A04F1E16-9A84-4D0E-9706-79C396AF6AE6}"/>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913108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cap="all" spc="150" baseline="0" dirty="0">
                <a:solidFill>
                  <a:schemeClr val="tx1">
                    <a:lumMod val="75000"/>
                    <a:lumOff val="25000"/>
                  </a:schemeClr>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063855" y="3064615"/>
            <a:ext cx="1240971" cy="823912"/>
          </a:xfrm>
        </p:spPr>
        <p:txBody>
          <a:bodyPr anchor="ctr">
            <a:noAutofit/>
          </a:bodyPr>
          <a:lstStyle>
            <a:lvl1pPr marL="0" indent="0" algn="ctr">
              <a:buNone/>
              <a:defRPr lang="en-US" sz="4000" kern="1200" cap="all"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Text Placeholder 2">
            <a:extLst>
              <a:ext uri="{FF2B5EF4-FFF2-40B4-BE49-F238E27FC236}">
                <a16:creationId xmlns:a16="http://schemas.microsoft.com/office/drawing/2014/main" id="{A066E2EA-C6EA-4A02-818E-33BD582D92E7}"/>
              </a:ext>
            </a:extLst>
          </p:cNvPr>
          <p:cNvSpPr>
            <a:spLocks noGrp="1"/>
          </p:cNvSpPr>
          <p:nvPr>
            <p:ph type="body" idx="15" hasCustomPrompt="1"/>
          </p:nvPr>
        </p:nvSpPr>
        <p:spPr>
          <a:xfrm>
            <a:off x="5475514" y="3064615"/>
            <a:ext cx="1240971" cy="823912"/>
          </a:xfrm>
        </p:spPr>
        <p:txBody>
          <a:bodyPr anchor="ctr">
            <a:noAutofit/>
          </a:bodyPr>
          <a:lstStyle>
            <a:lvl1pPr marL="0" indent="0" algn="ctr">
              <a:buNone/>
              <a:defRPr lang="en-US" sz="4000" kern="1200" cap="all"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4" name="Text Placeholder 2">
            <a:extLst>
              <a:ext uri="{FF2B5EF4-FFF2-40B4-BE49-F238E27FC236}">
                <a16:creationId xmlns:a16="http://schemas.microsoft.com/office/drawing/2014/main" id="{97B9C3B0-3522-407C-B662-631E19ECC95F}"/>
              </a:ext>
            </a:extLst>
          </p:cNvPr>
          <p:cNvSpPr>
            <a:spLocks noGrp="1"/>
          </p:cNvSpPr>
          <p:nvPr>
            <p:ph type="body" idx="16" hasCustomPrompt="1"/>
          </p:nvPr>
        </p:nvSpPr>
        <p:spPr>
          <a:xfrm>
            <a:off x="8887174" y="3064615"/>
            <a:ext cx="1240971" cy="823912"/>
          </a:xfrm>
        </p:spPr>
        <p:txBody>
          <a:bodyPr anchor="ctr">
            <a:noAutofit/>
          </a:bodyPr>
          <a:lstStyle>
            <a:lvl1pPr marL="0" indent="0" algn="ctr">
              <a:buNone/>
              <a:defRPr lang="en-US" sz="4000" kern="1200" cap="all"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129698" y="4824188"/>
            <a:ext cx="3124093" cy="462927"/>
          </a:xfrm>
        </p:spPr>
        <p:txBody>
          <a:bodyPr>
            <a:noAutofit/>
          </a:bodyPr>
          <a:lstStyle>
            <a:lvl1pPr marL="0" indent="0" algn="ctr">
              <a:lnSpc>
                <a:spcPct val="100000"/>
              </a:lnSpc>
              <a:buNone/>
              <a:defRPr sz="2000" cap="all" spc="50" baseline="0">
                <a:solidFill>
                  <a:schemeClr val="tx1">
                    <a:lumMod val="75000"/>
                    <a:lumOff val="25000"/>
                  </a:schemeClr>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526261" y="4824188"/>
            <a:ext cx="3139479" cy="462927"/>
          </a:xfrm>
        </p:spPr>
        <p:txBody>
          <a:bodyPr>
            <a:normAutofit/>
          </a:bodyPr>
          <a:lstStyle>
            <a:lvl1pPr marL="0" indent="0" algn="ctr">
              <a:lnSpc>
                <a:spcPct val="100000"/>
              </a:lnSpc>
              <a:buNone/>
              <a:defRPr sz="2000" cap="all" spc="50" baseline="0">
                <a:solidFill>
                  <a:schemeClr val="tx1">
                    <a:lumMod val="75000"/>
                    <a:lumOff val="25000"/>
                  </a:schemeClr>
                </a:solidFill>
              </a:defRPr>
            </a:lvl1pPr>
            <a:lvl2pPr marL="457200" indent="0">
              <a:lnSpc>
                <a:spcPct val="100000"/>
              </a:lnSpc>
              <a:buNone/>
              <a:defRPr sz="2000" cap="all"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7938210" y="4824188"/>
            <a:ext cx="3124093" cy="462927"/>
          </a:xfrm>
        </p:spPr>
        <p:txBody>
          <a:bodyPr>
            <a:noAutofit/>
          </a:bodyPr>
          <a:lstStyle>
            <a:lvl1pPr marL="0" indent="0" algn="ctr">
              <a:lnSpc>
                <a:spcPct val="100000"/>
              </a:lnSpc>
              <a:buNone/>
              <a:defRPr sz="2000" cap="all" spc="50" baseline="0">
                <a:solidFill>
                  <a:schemeClr val="tx1">
                    <a:lumMod val="75000"/>
                    <a:lumOff val="25000"/>
                  </a:schemeClr>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pic>
        <p:nvPicPr>
          <p:cNvPr id="11" name="Graphic 10">
            <a:extLst>
              <a:ext uri="{FF2B5EF4-FFF2-40B4-BE49-F238E27FC236}">
                <a16:creationId xmlns:a16="http://schemas.microsoft.com/office/drawing/2014/main" id="{B38B0D13-BD5F-460B-B337-F4A9342026D0}"/>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465141" y="2358007"/>
            <a:ext cx="2438400" cy="2019300"/>
          </a:xfrm>
          <a:prstGeom prst="rect">
            <a:avLst/>
          </a:prstGeom>
        </p:spPr>
      </p:pic>
      <p:pic>
        <p:nvPicPr>
          <p:cNvPr id="13" name="Graphic 12">
            <a:extLst>
              <a:ext uri="{FF2B5EF4-FFF2-40B4-BE49-F238E27FC236}">
                <a16:creationId xmlns:a16="http://schemas.microsoft.com/office/drawing/2014/main" id="{BE72876B-D3DA-4462-9E24-3354D8D02A27}"/>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000625" y="2531837"/>
            <a:ext cx="2190750" cy="1943100"/>
          </a:xfrm>
          <a:prstGeom prst="rect">
            <a:avLst/>
          </a:prstGeom>
        </p:spPr>
      </p:pic>
      <p:pic>
        <p:nvPicPr>
          <p:cNvPr id="15" name="Graphic 14">
            <a:extLst>
              <a:ext uri="{FF2B5EF4-FFF2-40B4-BE49-F238E27FC236}">
                <a16:creationId xmlns:a16="http://schemas.microsoft.com/office/drawing/2014/main" id="{14A539B6-6E3F-41BA-ACE2-76E8BB651636}"/>
              </a:ext>
              <a:ext uri="{C183D7F6-B498-43B3-948B-1728B52AA6E4}">
                <adec:decorative xmlns:adec="http://schemas.microsoft.com/office/drawing/2017/decorative" val="1"/>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345608" y="2421056"/>
            <a:ext cx="2324100" cy="2057400"/>
          </a:xfrm>
          <a:prstGeom prst="rect">
            <a:avLst/>
          </a:prstGeom>
        </p:spPr>
      </p:pic>
      <p:sp>
        <p:nvSpPr>
          <p:cNvPr id="25" name="Content Placeholder 3">
            <a:extLst>
              <a:ext uri="{FF2B5EF4-FFF2-40B4-BE49-F238E27FC236}">
                <a16:creationId xmlns:a16="http://schemas.microsoft.com/office/drawing/2014/main" id="{82D8880F-3EAC-45C9-91F2-19A193791A18}"/>
              </a:ext>
            </a:extLst>
          </p:cNvPr>
          <p:cNvSpPr>
            <a:spLocks noGrp="1"/>
          </p:cNvSpPr>
          <p:nvPr>
            <p:ph sz="half" idx="17"/>
          </p:nvPr>
        </p:nvSpPr>
        <p:spPr>
          <a:xfrm>
            <a:off x="1129698" y="5280763"/>
            <a:ext cx="3124093" cy="462927"/>
          </a:xfrm>
        </p:spPr>
        <p:txBody>
          <a:bodyPr>
            <a:normAutofit/>
          </a:bodyPr>
          <a:lstStyle>
            <a:lvl1pPr marL="0" indent="0" algn="ctr">
              <a:lnSpc>
                <a:spcPct val="100000"/>
              </a:lnSpc>
              <a:buNone/>
              <a:defRPr sz="1400" cap="none" spc="50" baseline="0">
                <a:solidFill>
                  <a:schemeClr val="tx1">
                    <a:lumMod val="75000"/>
                    <a:lumOff val="25000"/>
                  </a:schemeClr>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26" name="Content Placeholder 5">
            <a:extLst>
              <a:ext uri="{FF2B5EF4-FFF2-40B4-BE49-F238E27FC236}">
                <a16:creationId xmlns:a16="http://schemas.microsoft.com/office/drawing/2014/main" id="{9019518E-E850-403D-A5B5-4B53F8C4A56B}"/>
              </a:ext>
            </a:extLst>
          </p:cNvPr>
          <p:cNvSpPr>
            <a:spLocks noGrp="1"/>
          </p:cNvSpPr>
          <p:nvPr>
            <p:ph sz="quarter" idx="18"/>
          </p:nvPr>
        </p:nvSpPr>
        <p:spPr>
          <a:xfrm>
            <a:off x="4526261" y="5280763"/>
            <a:ext cx="3139479" cy="462927"/>
          </a:xfrm>
        </p:spPr>
        <p:txBody>
          <a:bodyPr>
            <a:normAutofit/>
          </a:bodyPr>
          <a:lstStyle>
            <a:lvl1pPr marL="0" indent="0" algn="ctr">
              <a:lnSpc>
                <a:spcPct val="100000"/>
              </a:lnSpc>
              <a:buNone/>
              <a:defRPr sz="1400" cap="none" spc="50" baseline="0">
                <a:solidFill>
                  <a:schemeClr val="tx1">
                    <a:lumMod val="75000"/>
                    <a:lumOff val="25000"/>
                  </a:schemeClr>
                </a:solidFill>
              </a:defRPr>
            </a:lvl1pPr>
            <a:lvl2pPr marL="457200" indent="0" algn="ctr">
              <a:lnSpc>
                <a:spcPct val="100000"/>
              </a:lnSpc>
              <a:buNone/>
              <a:defRPr sz="1400" cap="none" spc="50" baseline="0">
                <a:solidFill>
                  <a:schemeClr val="tx1">
                    <a:lumMod val="75000"/>
                    <a:lumOff val="25000"/>
                  </a:schemeClr>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a:p>
            <a:pPr lvl="1"/>
            <a:r>
              <a:rPr lang="en-US"/>
              <a:t>Second level</a:t>
            </a:r>
          </a:p>
        </p:txBody>
      </p:sp>
      <p:sp>
        <p:nvSpPr>
          <p:cNvPr id="27" name="Content Placeholder 3">
            <a:extLst>
              <a:ext uri="{FF2B5EF4-FFF2-40B4-BE49-F238E27FC236}">
                <a16:creationId xmlns:a16="http://schemas.microsoft.com/office/drawing/2014/main" id="{A8058154-45E5-403E-B714-AC85774F391F}"/>
              </a:ext>
            </a:extLst>
          </p:cNvPr>
          <p:cNvSpPr>
            <a:spLocks noGrp="1"/>
          </p:cNvSpPr>
          <p:nvPr>
            <p:ph sz="half" idx="19"/>
          </p:nvPr>
        </p:nvSpPr>
        <p:spPr>
          <a:xfrm>
            <a:off x="7938210" y="5280763"/>
            <a:ext cx="3124093" cy="462927"/>
          </a:xfrm>
        </p:spPr>
        <p:txBody>
          <a:bodyPr>
            <a:normAutofit/>
          </a:bodyPr>
          <a:lstStyle>
            <a:lvl1pPr marL="0" indent="0" algn="ctr">
              <a:lnSpc>
                <a:spcPct val="100000"/>
              </a:lnSpc>
              <a:buNone/>
              <a:defRPr sz="1400" cap="none" spc="50" baseline="0">
                <a:solidFill>
                  <a:schemeClr val="tx1">
                    <a:lumMod val="75000"/>
                    <a:lumOff val="25000"/>
                  </a:schemeClr>
                </a:solidFill>
              </a:defRPr>
            </a:lvl1pPr>
            <a:lvl2pPr marL="457200" indent="0">
              <a:lnSpc>
                <a:spcPct val="100000"/>
              </a:lnSpc>
              <a:buNone/>
              <a:defRPr sz="1400" spc="50" baseline="0">
                <a:solidFill>
                  <a:schemeClr val="bg1"/>
                </a:solidFill>
              </a:defRPr>
            </a:lvl2pPr>
            <a:lvl3pPr marL="914400" indent="0">
              <a:lnSpc>
                <a:spcPct val="100000"/>
              </a:lnSpc>
              <a:buNone/>
              <a:defRPr sz="1400" spc="50" baseline="0">
                <a:solidFill>
                  <a:schemeClr val="bg1"/>
                </a:solidFill>
              </a:defRPr>
            </a:lvl3pPr>
            <a:lvl4pPr marL="1371600" indent="0">
              <a:lnSpc>
                <a:spcPct val="100000"/>
              </a:lnSpc>
              <a:buNone/>
              <a:defRPr sz="1400" spc="50" baseline="0">
                <a:solidFill>
                  <a:schemeClr val="bg1"/>
                </a:solidFill>
              </a:defRPr>
            </a:lvl4pPr>
            <a:lvl5pPr marL="1828800" indent="0">
              <a:lnSpc>
                <a:spcPct val="100000"/>
              </a:lnSpc>
              <a:buNone/>
              <a:defRPr sz="1400" spc="50" baseline="0">
                <a:solidFill>
                  <a:schemeClr val="bg1"/>
                </a:solidFill>
              </a:defRPr>
            </a:lvl5pPr>
          </a:lstStyle>
          <a:p>
            <a:pPr lvl="0"/>
            <a:r>
              <a:rPr lang="en-US"/>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44261931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lumMod val="75000"/>
                    <a:lumOff val="25000"/>
                  </a:schemeClr>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solidFill>
                  <a:schemeClr val="tx1">
                    <a:lumMod val="75000"/>
                    <a:lumOff val="25000"/>
                  </a:schemeClr>
                </a:solidFill>
              </a:defRPr>
            </a:lvl1pPr>
            <a:lvl2pPr marL="457200" indent="0">
              <a:lnSpc>
                <a:spcPct val="100000"/>
              </a:lnSpc>
              <a:buNone/>
              <a:defRPr sz="1400" spc="50" baseline="0">
                <a:solidFill>
                  <a:schemeClr val="tx1">
                    <a:lumMod val="75000"/>
                    <a:lumOff val="25000"/>
                  </a:schemeClr>
                </a:solidFill>
              </a:defRPr>
            </a:lvl2pPr>
            <a:lvl3pPr marL="914400" indent="0">
              <a:lnSpc>
                <a:spcPct val="100000"/>
              </a:lnSpc>
              <a:buNone/>
              <a:defRPr sz="1400" spc="50" baseline="0">
                <a:solidFill>
                  <a:schemeClr val="tx1">
                    <a:lumMod val="75000"/>
                    <a:lumOff val="25000"/>
                  </a:schemeClr>
                </a:solidFill>
              </a:defRPr>
            </a:lvl3pPr>
            <a:lvl4pPr marL="1371600" indent="0">
              <a:lnSpc>
                <a:spcPct val="100000"/>
              </a:lnSpc>
              <a:buNone/>
              <a:defRPr sz="1400" spc="50" baseline="0">
                <a:solidFill>
                  <a:schemeClr val="tx1">
                    <a:lumMod val="75000"/>
                    <a:lumOff val="25000"/>
                  </a:schemeClr>
                </a:solidFill>
              </a:defRPr>
            </a:lvl4pPr>
            <a:lvl5pPr marL="1828800" indent="0">
              <a:lnSpc>
                <a:spcPct val="100000"/>
              </a:lnSpc>
              <a:buNone/>
              <a:defRPr sz="1400" spc="50" baseline="0">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solidFill>
                  <a:schemeClr val="tx1">
                    <a:lumMod val="75000"/>
                    <a:lumOff val="25000"/>
                  </a:schemeClr>
                </a:solidFill>
              </a:defRPr>
            </a:lvl1pPr>
            <a:lvl2pPr marL="457200" indent="0">
              <a:lnSpc>
                <a:spcPct val="100000"/>
              </a:lnSpc>
              <a:buNone/>
              <a:defRPr sz="1400" spc="50" baseline="0">
                <a:solidFill>
                  <a:schemeClr val="tx1">
                    <a:lumMod val="75000"/>
                    <a:lumOff val="25000"/>
                  </a:schemeClr>
                </a:solidFill>
              </a:defRPr>
            </a:lvl2pPr>
            <a:lvl3pPr marL="914400" indent="0">
              <a:lnSpc>
                <a:spcPct val="100000"/>
              </a:lnSpc>
              <a:buNone/>
              <a:defRPr sz="1400" spc="50" baseline="0">
                <a:solidFill>
                  <a:schemeClr val="tx1">
                    <a:lumMod val="75000"/>
                    <a:lumOff val="25000"/>
                  </a:schemeClr>
                </a:solidFill>
              </a:defRPr>
            </a:lvl3pPr>
            <a:lvl4pPr marL="1371600" indent="0">
              <a:lnSpc>
                <a:spcPct val="100000"/>
              </a:lnSpc>
              <a:buNone/>
              <a:defRPr sz="1400" spc="50" baseline="0">
                <a:solidFill>
                  <a:schemeClr val="tx1">
                    <a:lumMod val="75000"/>
                    <a:lumOff val="25000"/>
                  </a:schemeClr>
                </a:solidFill>
              </a:defRPr>
            </a:lvl4pPr>
            <a:lvl5pPr marL="1828800" indent="0">
              <a:lnSpc>
                <a:spcPct val="100000"/>
              </a:lnSpc>
              <a:buNone/>
              <a:defRPr sz="1400" spc="50" baseline="0">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3021740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pic>
        <p:nvPicPr>
          <p:cNvPr id="14" name="Graphic 13">
            <a:extLst>
              <a:ext uri="{FF2B5EF4-FFF2-40B4-BE49-F238E27FC236}">
                <a16:creationId xmlns:a16="http://schemas.microsoft.com/office/drawing/2014/main" id="{AE202E03-5C65-4305-B969-65220AD41002}"/>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41825" b="23071"/>
          <a:stretch/>
        </p:blipFill>
        <p:spPr>
          <a:xfrm flipH="1">
            <a:off x="0" y="0"/>
            <a:ext cx="5441888" cy="6858000"/>
          </a:xfrm>
          <a:custGeom>
            <a:avLst/>
            <a:gdLst>
              <a:gd name="connsiteX0" fmla="*/ 5441888 w 5441888"/>
              <a:gd name="connsiteY0" fmla="*/ 0 h 6858000"/>
              <a:gd name="connsiteX1" fmla="*/ 0 w 5441888"/>
              <a:gd name="connsiteY1" fmla="*/ 0 h 6858000"/>
              <a:gd name="connsiteX2" fmla="*/ 0 w 5441888"/>
              <a:gd name="connsiteY2" fmla="*/ 6858000 h 6858000"/>
              <a:gd name="connsiteX3" fmla="*/ 5441888 w 5441888"/>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441888" h="6858000">
                <a:moveTo>
                  <a:pt x="5441888" y="0"/>
                </a:moveTo>
                <a:lnTo>
                  <a:pt x="0" y="0"/>
                </a:lnTo>
                <a:lnTo>
                  <a:pt x="0" y="6858000"/>
                </a:lnTo>
                <a:lnTo>
                  <a:pt x="5441888" y="6858000"/>
                </a:lnTo>
                <a:close/>
              </a:path>
            </a:pathLst>
          </a:custGeom>
        </p:spPr>
      </p:pic>
      <p:sp>
        <p:nvSpPr>
          <p:cNvPr id="19" name="Title 1">
            <a:extLst>
              <a:ext uri="{FF2B5EF4-FFF2-40B4-BE49-F238E27FC236}">
                <a16:creationId xmlns:a16="http://schemas.microsoft.com/office/drawing/2014/main" id="{1E1C8C6D-0530-475B-A7F7-0E00C33ACFEB}"/>
              </a:ext>
            </a:extLst>
          </p:cNvPr>
          <p:cNvSpPr>
            <a:spLocks noGrp="1"/>
          </p:cNvSpPr>
          <p:nvPr>
            <p:ph type="title" hasCustomPrompt="1"/>
          </p:nvPr>
        </p:nvSpPr>
        <p:spPr>
          <a:xfrm>
            <a:off x="5920169" y="1152771"/>
            <a:ext cx="5431971" cy="846301"/>
          </a:xfrm>
        </p:spPr>
        <p:txBody>
          <a:bodyPr anchor="t">
            <a:normAutofit/>
          </a:bodyPr>
          <a:lstStyle>
            <a:lvl1pPr>
              <a:defRPr lang="en-US" sz="2800" kern="1200" cap="all" spc="150" baseline="0" dirty="0">
                <a:solidFill>
                  <a:schemeClr val="tx1">
                    <a:lumMod val="75000"/>
                    <a:lumOff val="25000"/>
                  </a:schemeClr>
                </a:solidFill>
                <a:latin typeface="+mj-lt"/>
                <a:ea typeface="+mj-ea"/>
                <a:cs typeface="+mj-cs"/>
              </a:defRPr>
            </a:lvl1pPr>
          </a:lstStyle>
          <a:p>
            <a:r>
              <a:rPr lang="en-US"/>
              <a:t>CLICK TO EDIT MASTER TITLE STYLE</a:t>
            </a:r>
          </a:p>
        </p:txBody>
      </p:sp>
      <p:sp>
        <p:nvSpPr>
          <p:cNvPr id="20" name="Text Placeholder 15">
            <a:extLst>
              <a:ext uri="{FF2B5EF4-FFF2-40B4-BE49-F238E27FC236}">
                <a16:creationId xmlns:a16="http://schemas.microsoft.com/office/drawing/2014/main" id="{3D2778A3-7084-4333-8349-03B1FEB5FE75}"/>
              </a:ext>
            </a:extLst>
          </p:cNvPr>
          <p:cNvSpPr>
            <a:spLocks noGrp="1"/>
          </p:cNvSpPr>
          <p:nvPr>
            <p:ph type="body" sz="quarter" idx="13" hasCustomPrompt="1"/>
          </p:nvPr>
        </p:nvSpPr>
        <p:spPr>
          <a:xfrm>
            <a:off x="5922254" y="2469515"/>
            <a:ext cx="5433204" cy="365125"/>
          </a:xfrm>
        </p:spPr>
        <p:txBody>
          <a:bodyPr>
            <a:normAutofit/>
          </a:bodyPr>
          <a:lstStyle>
            <a:lvl1pPr marL="0" indent="0">
              <a:buNone/>
              <a:defRPr lang="en-US" sz="2000" kern="1200" cap="all" spc="150" baseline="0" dirty="0">
                <a:solidFill>
                  <a:schemeClr val="tx1">
                    <a:lumMod val="75000"/>
                    <a:lumOff val="25000"/>
                  </a:schemeClr>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70ED2545-F96B-400C-B6F4-F1D2D83B7243}"/>
              </a:ext>
            </a:extLst>
          </p:cNvPr>
          <p:cNvSpPr>
            <a:spLocks noGrp="1"/>
          </p:cNvSpPr>
          <p:nvPr>
            <p:ph type="body" sz="quarter" idx="15" hasCustomPrompt="1"/>
          </p:nvPr>
        </p:nvSpPr>
        <p:spPr>
          <a:xfrm>
            <a:off x="5921828" y="2798940"/>
            <a:ext cx="5431971" cy="557950"/>
          </a:xfrm>
        </p:spPr>
        <p:txBody>
          <a:bodyPr>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26" name="Text Placeholder 15">
            <a:extLst>
              <a:ext uri="{FF2B5EF4-FFF2-40B4-BE49-F238E27FC236}">
                <a16:creationId xmlns:a16="http://schemas.microsoft.com/office/drawing/2014/main" id="{4A2FECA2-3808-47DC-84EB-CD3395C2052D}"/>
              </a:ext>
            </a:extLst>
          </p:cNvPr>
          <p:cNvSpPr>
            <a:spLocks noGrp="1"/>
          </p:cNvSpPr>
          <p:nvPr>
            <p:ph type="body" sz="quarter" idx="23" hasCustomPrompt="1"/>
          </p:nvPr>
        </p:nvSpPr>
        <p:spPr>
          <a:xfrm>
            <a:off x="5922254" y="3569311"/>
            <a:ext cx="5433204" cy="365125"/>
          </a:xfrm>
        </p:spPr>
        <p:txBody>
          <a:bodyPr>
            <a:normAutofit/>
          </a:bodyPr>
          <a:lstStyle>
            <a:lvl1pPr marL="0" indent="0">
              <a:buNone/>
              <a:defRPr lang="en-US" sz="2000" kern="1200" cap="all" spc="150" baseline="0" dirty="0">
                <a:solidFill>
                  <a:schemeClr val="tx1">
                    <a:lumMod val="75000"/>
                    <a:lumOff val="25000"/>
                  </a:schemeClr>
                </a:solidFill>
                <a:latin typeface="+mj-lt"/>
                <a:ea typeface="+mj-ea"/>
                <a:cs typeface="+mj-cs"/>
              </a:defRPr>
            </a:lvl1pPr>
          </a:lstStyle>
          <a:p>
            <a:pPr lvl="0"/>
            <a:r>
              <a:rPr lang="en-US"/>
              <a:t>CLICK TO ADD SUBTITLE</a:t>
            </a:r>
          </a:p>
        </p:txBody>
      </p:sp>
      <p:sp>
        <p:nvSpPr>
          <p:cNvPr id="27" name="Text Placeholder 18">
            <a:extLst>
              <a:ext uri="{FF2B5EF4-FFF2-40B4-BE49-F238E27FC236}">
                <a16:creationId xmlns:a16="http://schemas.microsoft.com/office/drawing/2014/main" id="{24393B9A-03C4-45C1-8172-F8B354458A48}"/>
              </a:ext>
            </a:extLst>
          </p:cNvPr>
          <p:cNvSpPr>
            <a:spLocks noGrp="1"/>
          </p:cNvSpPr>
          <p:nvPr>
            <p:ph type="body" sz="quarter" idx="24" hasCustomPrompt="1"/>
          </p:nvPr>
        </p:nvSpPr>
        <p:spPr>
          <a:xfrm>
            <a:off x="5921828" y="3898736"/>
            <a:ext cx="5431971" cy="557950"/>
          </a:xfrm>
        </p:spPr>
        <p:txBody>
          <a:bodyPr>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28" name="Text Placeholder 15">
            <a:extLst>
              <a:ext uri="{FF2B5EF4-FFF2-40B4-BE49-F238E27FC236}">
                <a16:creationId xmlns:a16="http://schemas.microsoft.com/office/drawing/2014/main" id="{18EC24A5-B4A5-4BAB-AE40-30EB69D6EF73}"/>
              </a:ext>
            </a:extLst>
          </p:cNvPr>
          <p:cNvSpPr>
            <a:spLocks noGrp="1"/>
          </p:cNvSpPr>
          <p:nvPr>
            <p:ph type="body" sz="quarter" idx="25" hasCustomPrompt="1"/>
          </p:nvPr>
        </p:nvSpPr>
        <p:spPr>
          <a:xfrm>
            <a:off x="5922254" y="4669107"/>
            <a:ext cx="5433204" cy="365125"/>
          </a:xfrm>
        </p:spPr>
        <p:txBody>
          <a:bodyPr>
            <a:normAutofit/>
          </a:bodyPr>
          <a:lstStyle>
            <a:lvl1pPr marL="0" indent="0">
              <a:buNone/>
              <a:defRPr lang="en-US" sz="2000" kern="1200" cap="all" spc="150" baseline="0" dirty="0">
                <a:solidFill>
                  <a:schemeClr val="tx1">
                    <a:lumMod val="75000"/>
                    <a:lumOff val="25000"/>
                  </a:schemeClr>
                </a:solidFill>
                <a:latin typeface="+mj-lt"/>
                <a:ea typeface="+mj-ea"/>
                <a:cs typeface="+mj-cs"/>
              </a:defRPr>
            </a:lvl1pPr>
          </a:lstStyle>
          <a:p>
            <a:pPr lvl="0"/>
            <a:r>
              <a:rPr lang="en-US"/>
              <a:t>CLICK TO ADD SUBTITLE</a:t>
            </a:r>
          </a:p>
        </p:txBody>
      </p:sp>
      <p:sp>
        <p:nvSpPr>
          <p:cNvPr id="29" name="Text Placeholder 18">
            <a:extLst>
              <a:ext uri="{FF2B5EF4-FFF2-40B4-BE49-F238E27FC236}">
                <a16:creationId xmlns:a16="http://schemas.microsoft.com/office/drawing/2014/main" id="{726F36C0-4E6A-4A10-960D-11D78D044478}"/>
              </a:ext>
            </a:extLst>
          </p:cNvPr>
          <p:cNvSpPr>
            <a:spLocks noGrp="1"/>
          </p:cNvSpPr>
          <p:nvPr>
            <p:ph type="body" sz="quarter" idx="26" hasCustomPrompt="1"/>
          </p:nvPr>
        </p:nvSpPr>
        <p:spPr>
          <a:xfrm>
            <a:off x="5921828" y="4998532"/>
            <a:ext cx="5431971" cy="557950"/>
          </a:xfrm>
        </p:spPr>
        <p:txBody>
          <a:bodyPr>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376933483"/>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D46070C-E825-43D0-99F4-8B4614131131}"/>
              </a:ext>
            </a:extLst>
          </p:cNvPr>
          <p:cNvSpPr/>
          <p:nvPr userDrawn="1"/>
        </p:nvSpPr>
        <p:spPr>
          <a:xfrm>
            <a:off x="0" y="3057683"/>
            <a:ext cx="12191998" cy="2010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lumMod val="75000"/>
                  <a:lumOff val="25000"/>
                </a:schemeClr>
              </a:solidFill>
            </a:endParaRPr>
          </a:p>
        </p:txBody>
      </p:sp>
      <p:sp>
        <p:nvSpPr>
          <p:cNvPr id="2" name="Title 1">
            <a:extLst>
              <a:ext uri="{FF2B5EF4-FFF2-40B4-BE49-F238E27FC236}">
                <a16:creationId xmlns:a16="http://schemas.microsoft.com/office/drawing/2014/main" id="{A1F8C642-49FB-4E16-A3A0-B2ACBEABFFD6}"/>
              </a:ext>
            </a:extLst>
          </p:cNvPr>
          <p:cNvSpPr>
            <a:spLocks noGrp="1"/>
          </p:cNvSpPr>
          <p:nvPr>
            <p:ph type="title" hasCustomPrompt="1"/>
          </p:nvPr>
        </p:nvSpPr>
        <p:spPr/>
        <p:txBody>
          <a:bodyPr>
            <a:normAutofit/>
          </a:bodyPr>
          <a:lstStyle>
            <a:lvl1pPr algn="l">
              <a:defRPr lang="en-US" sz="2800" kern="1200" spc="150" baseline="0" dirty="0">
                <a:solidFill>
                  <a:schemeClr val="tx1">
                    <a:lumMod val="75000"/>
                    <a:lumOff val="25000"/>
                  </a:schemeClr>
                </a:solidFill>
                <a:latin typeface="+mj-lt"/>
                <a:ea typeface="+mj-ea"/>
                <a:cs typeface="+mj-cs"/>
              </a:defRPr>
            </a:lvl1pPr>
          </a:lstStyle>
          <a:p>
            <a:r>
              <a:rPr lang="en-US" noProof="0" dirty="0"/>
              <a:t>CLICK TO EDIT MASTER TITLE STYLE</a:t>
            </a:r>
          </a:p>
        </p:txBody>
      </p:sp>
      <p:sp>
        <p:nvSpPr>
          <p:cNvPr id="6" name="Text Placeholder 10">
            <a:extLst>
              <a:ext uri="{FF2B5EF4-FFF2-40B4-BE49-F238E27FC236}">
                <a16:creationId xmlns:a16="http://schemas.microsoft.com/office/drawing/2014/main" id="{E4E92FC5-6FC2-45C2-9200-3244F9EA69A0}"/>
              </a:ext>
            </a:extLst>
          </p:cNvPr>
          <p:cNvSpPr>
            <a:spLocks noGrp="1"/>
          </p:cNvSpPr>
          <p:nvPr>
            <p:ph type="body" sz="quarter" idx="33" hasCustomPrompt="1"/>
          </p:nvPr>
        </p:nvSpPr>
        <p:spPr>
          <a:xfrm>
            <a:off x="914399" y="3354712"/>
            <a:ext cx="731520" cy="457200"/>
          </a:xfrm>
        </p:spPr>
        <p:txBody>
          <a:bodyPr anchor="ctr"/>
          <a:lstStyle>
            <a:lvl1pPr marL="0" indent="0" algn="l">
              <a:buNone/>
              <a:defRPr sz="1400" b="1">
                <a:solidFill>
                  <a:schemeClr val="tx1">
                    <a:lumMod val="75000"/>
                    <a:lumOff val="25000"/>
                  </a:schemeClr>
                </a:solidFill>
                <a:latin typeface="+mj-lt"/>
              </a:defRPr>
            </a:lvl1pPr>
          </a:lstStyle>
          <a:p>
            <a:pPr lvl="0"/>
            <a:r>
              <a:rPr lang="en-US" noProof="0" dirty="0"/>
              <a:t>Year</a:t>
            </a:r>
          </a:p>
        </p:txBody>
      </p:sp>
      <p:sp>
        <p:nvSpPr>
          <p:cNvPr id="7" name="Text Placeholder 10">
            <a:extLst>
              <a:ext uri="{FF2B5EF4-FFF2-40B4-BE49-F238E27FC236}">
                <a16:creationId xmlns:a16="http://schemas.microsoft.com/office/drawing/2014/main" id="{4D75C136-D6C3-4431-8776-997070627AAB}"/>
              </a:ext>
            </a:extLst>
          </p:cNvPr>
          <p:cNvSpPr>
            <a:spLocks noGrp="1"/>
          </p:cNvSpPr>
          <p:nvPr>
            <p:ph type="body" sz="quarter" idx="34" hasCustomPrompt="1"/>
          </p:nvPr>
        </p:nvSpPr>
        <p:spPr>
          <a:xfrm>
            <a:off x="1965960"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8" name="Text Placeholder 10">
            <a:extLst>
              <a:ext uri="{FF2B5EF4-FFF2-40B4-BE49-F238E27FC236}">
                <a16:creationId xmlns:a16="http://schemas.microsoft.com/office/drawing/2014/main" id="{FD15D323-BFE3-4ACE-9A2E-C9EB69458B12}"/>
              </a:ext>
            </a:extLst>
          </p:cNvPr>
          <p:cNvSpPr>
            <a:spLocks noGrp="1"/>
          </p:cNvSpPr>
          <p:nvPr>
            <p:ph type="body" sz="quarter" idx="35" hasCustomPrompt="1"/>
          </p:nvPr>
        </p:nvSpPr>
        <p:spPr>
          <a:xfrm>
            <a:off x="2753880"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9" name="Text Placeholder 10">
            <a:extLst>
              <a:ext uri="{FF2B5EF4-FFF2-40B4-BE49-F238E27FC236}">
                <a16:creationId xmlns:a16="http://schemas.microsoft.com/office/drawing/2014/main" id="{3B520767-B49F-4503-8120-B66E411F33E4}"/>
              </a:ext>
            </a:extLst>
          </p:cNvPr>
          <p:cNvSpPr>
            <a:spLocks noGrp="1"/>
          </p:cNvSpPr>
          <p:nvPr>
            <p:ph type="body" sz="quarter" idx="36" hasCustomPrompt="1"/>
          </p:nvPr>
        </p:nvSpPr>
        <p:spPr>
          <a:xfrm>
            <a:off x="3541800"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10" name="Text Placeholder 10">
            <a:extLst>
              <a:ext uri="{FF2B5EF4-FFF2-40B4-BE49-F238E27FC236}">
                <a16:creationId xmlns:a16="http://schemas.microsoft.com/office/drawing/2014/main" id="{30C2F5A0-E03E-4C89-B9EB-8D48889F5F91}"/>
              </a:ext>
            </a:extLst>
          </p:cNvPr>
          <p:cNvSpPr>
            <a:spLocks noGrp="1"/>
          </p:cNvSpPr>
          <p:nvPr>
            <p:ph type="body" sz="quarter" idx="37" hasCustomPrompt="1"/>
          </p:nvPr>
        </p:nvSpPr>
        <p:spPr>
          <a:xfrm>
            <a:off x="4329720"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11" name="Text Placeholder 10">
            <a:extLst>
              <a:ext uri="{FF2B5EF4-FFF2-40B4-BE49-F238E27FC236}">
                <a16:creationId xmlns:a16="http://schemas.microsoft.com/office/drawing/2014/main" id="{AB3645A3-D681-45BF-B195-452D000802CA}"/>
              </a:ext>
            </a:extLst>
          </p:cNvPr>
          <p:cNvSpPr>
            <a:spLocks noGrp="1"/>
          </p:cNvSpPr>
          <p:nvPr>
            <p:ph type="body" sz="quarter" idx="38" hasCustomPrompt="1"/>
          </p:nvPr>
        </p:nvSpPr>
        <p:spPr>
          <a:xfrm>
            <a:off x="914400" y="4292468"/>
            <a:ext cx="731520" cy="457200"/>
          </a:xfrm>
        </p:spPr>
        <p:txBody>
          <a:bodyPr anchor="ctr"/>
          <a:lstStyle>
            <a:lvl1pPr marL="0" indent="0" algn="l">
              <a:buNone/>
              <a:defRPr sz="1400" b="1">
                <a:solidFill>
                  <a:schemeClr val="tx1">
                    <a:lumMod val="75000"/>
                    <a:lumOff val="25000"/>
                  </a:schemeClr>
                </a:solidFill>
                <a:latin typeface="+mj-lt"/>
              </a:defRPr>
            </a:lvl1pPr>
          </a:lstStyle>
          <a:p>
            <a:pPr lvl="0"/>
            <a:r>
              <a:rPr lang="en-US" noProof="0" dirty="0"/>
              <a:t>Year</a:t>
            </a:r>
          </a:p>
        </p:txBody>
      </p:sp>
      <p:sp>
        <p:nvSpPr>
          <p:cNvPr id="12" name="Text Placeholder 10">
            <a:extLst>
              <a:ext uri="{FF2B5EF4-FFF2-40B4-BE49-F238E27FC236}">
                <a16:creationId xmlns:a16="http://schemas.microsoft.com/office/drawing/2014/main" id="{59D3CBFE-13C8-4DB1-A831-9393264923E7}"/>
              </a:ext>
            </a:extLst>
          </p:cNvPr>
          <p:cNvSpPr>
            <a:spLocks noGrp="1"/>
          </p:cNvSpPr>
          <p:nvPr>
            <p:ph type="body" sz="quarter" idx="39" hasCustomPrompt="1"/>
          </p:nvPr>
        </p:nvSpPr>
        <p:spPr>
          <a:xfrm>
            <a:off x="5117640"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13" name="Text Placeholder 10">
            <a:extLst>
              <a:ext uri="{FF2B5EF4-FFF2-40B4-BE49-F238E27FC236}">
                <a16:creationId xmlns:a16="http://schemas.microsoft.com/office/drawing/2014/main" id="{82385A0A-C61D-4BBD-AC77-D7642F895E22}"/>
              </a:ext>
            </a:extLst>
          </p:cNvPr>
          <p:cNvSpPr>
            <a:spLocks noGrp="1"/>
          </p:cNvSpPr>
          <p:nvPr>
            <p:ph type="body" sz="quarter" idx="40" hasCustomPrompt="1"/>
          </p:nvPr>
        </p:nvSpPr>
        <p:spPr>
          <a:xfrm>
            <a:off x="5905560"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14" name="Text Placeholder 10">
            <a:extLst>
              <a:ext uri="{FF2B5EF4-FFF2-40B4-BE49-F238E27FC236}">
                <a16:creationId xmlns:a16="http://schemas.microsoft.com/office/drawing/2014/main" id="{FED89FCE-7507-4C8C-923F-922290589466}"/>
              </a:ext>
            </a:extLst>
          </p:cNvPr>
          <p:cNvSpPr>
            <a:spLocks noGrp="1"/>
          </p:cNvSpPr>
          <p:nvPr>
            <p:ph type="body" sz="quarter" idx="41" hasCustomPrompt="1"/>
          </p:nvPr>
        </p:nvSpPr>
        <p:spPr>
          <a:xfrm>
            <a:off x="6693480"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15" name="Text Placeholder 10">
            <a:extLst>
              <a:ext uri="{FF2B5EF4-FFF2-40B4-BE49-F238E27FC236}">
                <a16:creationId xmlns:a16="http://schemas.microsoft.com/office/drawing/2014/main" id="{F2F73935-BF53-4510-8B8F-EDB1CD56A1BB}"/>
              </a:ext>
            </a:extLst>
          </p:cNvPr>
          <p:cNvSpPr>
            <a:spLocks noGrp="1"/>
          </p:cNvSpPr>
          <p:nvPr>
            <p:ph type="body" sz="quarter" idx="42" hasCustomPrompt="1"/>
          </p:nvPr>
        </p:nvSpPr>
        <p:spPr>
          <a:xfrm>
            <a:off x="9057240"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16" name="Text Placeholder 10">
            <a:extLst>
              <a:ext uri="{FF2B5EF4-FFF2-40B4-BE49-F238E27FC236}">
                <a16:creationId xmlns:a16="http://schemas.microsoft.com/office/drawing/2014/main" id="{2A9276DB-F427-4F8E-8E4C-466600F390FD}"/>
              </a:ext>
            </a:extLst>
          </p:cNvPr>
          <p:cNvSpPr>
            <a:spLocks noGrp="1"/>
          </p:cNvSpPr>
          <p:nvPr>
            <p:ph type="body" sz="quarter" idx="43" hasCustomPrompt="1"/>
          </p:nvPr>
        </p:nvSpPr>
        <p:spPr>
          <a:xfrm>
            <a:off x="7481400"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17" name="Text Placeholder 10">
            <a:extLst>
              <a:ext uri="{FF2B5EF4-FFF2-40B4-BE49-F238E27FC236}">
                <a16:creationId xmlns:a16="http://schemas.microsoft.com/office/drawing/2014/main" id="{79023948-0C1E-4DAB-B885-1C713409AA08}"/>
              </a:ext>
            </a:extLst>
          </p:cNvPr>
          <p:cNvSpPr>
            <a:spLocks noGrp="1"/>
          </p:cNvSpPr>
          <p:nvPr>
            <p:ph type="body" sz="quarter" idx="44" hasCustomPrompt="1"/>
          </p:nvPr>
        </p:nvSpPr>
        <p:spPr>
          <a:xfrm>
            <a:off x="8269320"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18" name="Text Placeholder 10">
            <a:extLst>
              <a:ext uri="{FF2B5EF4-FFF2-40B4-BE49-F238E27FC236}">
                <a16:creationId xmlns:a16="http://schemas.microsoft.com/office/drawing/2014/main" id="{4AB6A03C-6180-41ED-A88D-ECBB80D160F2}"/>
              </a:ext>
            </a:extLst>
          </p:cNvPr>
          <p:cNvSpPr>
            <a:spLocks noGrp="1"/>
          </p:cNvSpPr>
          <p:nvPr>
            <p:ph type="body" sz="quarter" idx="45" hasCustomPrompt="1"/>
          </p:nvPr>
        </p:nvSpPr>
        <p:spPr>
          <a:xfrm>
            <a:off x="9845160"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19" name="Text Placeholder 10">
            <a:extLst>
              <a:ext uri="{FF2B5EF4-FFF2-40B4-BE49-F238E27FC236}">
                <a16:creationId xmlns:a16="http://schemas.microsoft.com/office/drawing/2014/main" id="{145AD645-55F0-41A9-AC53-ED30BF1340BA}"/>
              </a:ext>
            </a:extLst>
          </p:cNvPr>
          <p:cNvSpPr>
            <a:spLocks noGrp="1"/>
          </p:cNvSpPr>
          <p:nvPr>
            <p:ph type="body" sz="quarter" idx="46" hasCustomPrompt="1"/>
          </p:nvPr>
        </p:nvSpPr>
        <p:spPr>
          <a:xfrm>
            <a:off x="10633085" y="3502152"/>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20" name="Text Placeholder 10">
            <a:extLst>
              <a:ext uri="{FF2B5EF4-FFF2-40B4-BE49-F238E27FC236}">
                <a16:creationId xmlns:a16="http://schemas.microsoft.com/office/drawing/2014/main" id="{C39F248D-01B4-40EE-B483-E8E81806DFBE}"/>
              </a:ext>
            </a:extLst>
          </p:cNvPr>
          <p:cNvSpPr>
            <a:spLocks noGrp="1"/>
          </p:cNvSpPr>
          <p:nvPr>
            <p:ph type="body" sz="quarter" idx="47" hasCustomPrompt="1"/>
          </p:nvPr>
        </p:nvSpPr>
        <p:spPr>
          <a:xfrm>
            <a:off x="1969915"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21" name="Text Placeholder 10">
            <a:extLst>
              <a:ext uri="{FF2B5EF4-FFF2-40B4-BE49-F238E27FC236}">
                <a16:creationId xmlns:a16="http://schemas.microsoft.com/office/drawing/2014/main" id="{1D0F1859-7A34-42DF-873E-2CF864E4C4BE}"/>
              </a:ext>
            </a:extLst>
          </p:cNvPr>
          <p:cNvSpPr>
            <a:spLocks noGrp="1"/>
          </p:cNvSpPr>
          <p:nvPr>
            <p:ph type="body" sz="quarter" idx="48" hasCustomPrompt="1"/>
          </p:nvPr>
        </p:nvSpPr>
        <p:spPr>
          <a:xfrm>
            <a:off x="2757602"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22" name="Text Placeholder 10">
            <a:extLst>
              <a:ext uri="{FF2B5EF4-FFF2-40B4-BE49-F238E27FC236}">
                <a16:creationId xmlns:a16="http://schemas.microsoft.com/office/drawing/2014/main" id="{6EB397AF-B5C1-40FE-86D4-BA660E4C6E46}"/>
              </a:ext>
            </a:extLst>
          </p:cNvPr>
          <p:cNvSpPr>
            <a:spLocks noGrp="1"/>
          </p:cNvSpPr>
          <p:nvPr>
            <p:ph type="body" sz="quarter" idx="49" hasCustomPrompt="1"/>
          </p:nvPr>
        </p:nvSpPr>
        <p:spPr>
          <a:xfrm>
            <a:off x="3545289"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23" name="Text Placeholder 10">
            <a:extLst>
              <a:ext uri="{FF2B5EF4-FFF2-40B4-BE49-F238E27FC236}">
                <a16:creationId xmlns:a16="http://schemas.microsoft.com/office/drawing/2014/main" id="{AF1343D5-DC0F-4C7E-967F-CFC300A2C807}"/>
              </a:ext>
            </a:extLst>
          </p:cNvPr>
          <p:cNvSpPr>
            <a:spLocks noGrp="1"/>
          </p:cNvSpPr>
          <p:nvPr>
            <p:ph type="body" sz="quarter" idx="50" hasCustomPrompt="1"/>
          </p:nvPr>
        </p:nvSpPr>
        <p:spPr>
          <a:xfrm>
            <a:off x="4332976"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24" name="Text Placeholder 10">
            <a:extLst>
              <a:ext uri="{FF2B5EF4-FFF2-40B4-BE49-F238E27FC236}">
                <a16:creationId xmlns:a16="http://schemas.microsoft.com/office/drawing/2014/main" id="{9AD688A5-D2DF-4FC3-8171-FAEA8C4F5566}"/>
              </a:ext>
            </a:extLst>
          </p:cNvPr>
          <p:cNvSpPr>
            <a:spLocks noGrp="1"/>
          </p:cNvSpPr>
          <p:nvPr>
            <p:ph type="body" sz="quarter" idx="51" hasCustomPrompt="1"/>
          </p:nvPr>
        </p:nvSpPr>
        <p:spPr>
          <a:xfrm>
            <a:off x="5120663"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25" name="Text Placeholder 10">
            <a:extLst>
              <a:ext uri="{FF2B5EF4-FFF2-40B4-BE49-F238E27FC236}">
                <a16:creationId xmlns:a16="http://schemas.microsoft.com/office/drawing/2014/main" id="{EA05A5D4-01B0-4932-B03E-571986E282EA}"/>
              </a:ext>
            </a:extLst>
          </p:cNvPr>
          <p:cNvSpPr>
            <a:spLocks noGrp="1"/>
          </p:cNvSpPr>
          <p:nvPr>
            <p:ph type="body" sz="quarter" idx="52" hasCustomPrompt="1"/>
          </p:nvPr>
        </p:nvSpPr>
        <p:spPr>
          <a:xfrm>
            <a:off x="5908350"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26" name="Text Placeholder 10">
            <a:extLst>
              <a:ext uri="{FF2B5EF4-FFF2-40B4-BE49-F238E27FC236}">
                <a16:creationId xmlns:a16="http://schemas.microsoft.com/office/drawing/2014/main" id="{72A84601-CD4F-49ED-8D51-CEF032363058}"/>
              </a:ext>
            </a:extLst>
          </p:cNvPr>
          <p:cNvSpPr>
            <a:spLocks noGrp="1"/>
          </p:cNvSpPr>
          <p:nvPr>
            <p:ph type="body" sz="quarter" idx="53" hasCustomPrompt="1"/>
          </p:nvPr>
        </p:nvSpPr>
        <p:spPr>
          <a:xfrm>
            <a:off x="6696037"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27" name="Text Placeholder 10">
            <a:extLst>
              <a:ext uri="{FF2B5EF4-FFF2-40B4-BE49-F238E27FC236}">
                <a16:creationId xmlns:a16="http://schemas.microsoft.com/office/drawing/2014/main" id="{C49FB196-753D-4A12-9460-57D8AB4B540B}"/>
              </a:ext>
            </a:extLst>
          </p:cNvPr>
          <p:cNvSpPr>
            <a:spLocks noGrp="1"/>
          </p:cNvSpPr>
          <p:nvPr>
            <p:ph type="body" sz="quarter" idx="54" hasCustomPrompt="1"/>
          </p:nvPr>
        </p:nvSpPr>
        <p:spPr>
          <a:xfrm>
            <a:off x="9059098"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28" name="Text Placeholder 10">
            <a:extLst>
              <a:ext uri="{FF2B5EF4-FFF2-40B4-BE49-F238E27FC236}">
                <a16:creationId xmlns:a16="http://schemas.microsoft.com/office/drawing/2014/main" id="{DFC05EC7-9D6C-486B-9E2F-D3612013C0A1}"/>
              </a:ext>
            </a:extLst>
          </p:cNvPr>
          <p:cNvSpPr>
            <a:spLocks noGrp="1"/>
          </p:cNvSpPr>
          <p:nvPr>
            <p:ph type="body" sz="quarter" idx="55" hasCustomPrompt="1"/>
          </p:nvPr>
        </p:nvSpPr>
        <p:spPr>
          <a:xfrm>
            <a:off x="7483724"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29" name="Text Placeholder 10">
            <a:extLst>
              <a:ext uri="{FF2B5EF4-FFF2-40B4-BE49-F238E27FC236}">
                <a16:creationId xmlns:a16="http://schemas.microsoft.com/office/drawing/2014/main" id="{98F455FB-241B-4E1F-B581-FA6CBA239545}"/>
              </a:ext>
            </a:extLst>
          </p:cNvPr>
          <p:cNvSpPr>
            <a:spLocks noGrp="1"/>
          </p:cNvSpPr>
          <p:nvPr>
            <p:ph type="body" sz="quarter" idx="56" hasCustomPrompt="1"/>
          </p:nvPr>
        </p:nvSpPr>
        <p:spPr>
          <a:xfrm>
            <a:off x="8271411"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30" name="Text Placeholder 10">
            <a:extLst>
              <a:ext uri="{FF2B5EF4-FFF2-40B4-BE49-F238E27FC236}">
                <a16:creationId xmlns:a16="http://schemas.microsoft.com/office/drawing/2014/main" id="{9E38664A-8108-4E24-800B-3C32ADA43978}"/>
              </a:ext>
            </a:extLst>
          </p:cNvPr>
          <p:cNvSpPr>
            <a:spLocks noGrp="1"/>
          </p:cNvSpPr>
          <p:nvPr>
            <p:ph type="body" sz="quarter" idx="57" hasCustomPrompt="1"/>
          </p:nvPr>
        </p:nvSpPr>
        <p:spPr>
          <a:xfrm>
            <a:off x="9846785"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31" name="Text Placeholder 10">
            <a:extLst>
              <a:ext uri="{FF2B5EF4-FFF2-40B4-BE49-F238E27FC236}">
                <a16:creationId xmlns:a16="http://schemas.microsoft.com/office/drawing/2014/main" id="{2908458B-A3ED-4855-9E08-108D7C4A8D36}"/>
              </a:ext>
            </a:extLst>
          </p:cNvPr>
          <p:cNvSpPr>
            <a:spLocks noGrp="1"/>
          </p:cNvSpPr>
          <p:nvPr>
            <p:ph type="body" sz="quarter" idx="58" hasCustomPrompt="1"/>
          </p:nvPr>
        </p:nvSpPr>
        <p:spPr>
          <a:xfrm>
            <a:off x="10634472" y="4425696"/>
            <a:ext cx="640080" cy="201776"/>
          </a:xfrm>
        </p:spPr>
        <p:txBody>
          <a:bodyPr>
            <a:noAutofit/>
          </a:bodyPr>
          <a:lstStyle>
            <a:lvl1pPr marL="0" indent="0" algn="ctr">
              <a:buNone/>
              <a:defRPr sz="1000">
                <a:solidFill>
                  <a:schemeClr val="tx1">
                    <a:lumMod val="75000"/>
                    <a:lumOff val="25000"/>
                  </a:schemeClr>
                </a:solidFill>
              </a:defRPr>
            </a:lvl1pPr>
          </a:lstStyle>
          <a:p>
            <a:pPr lvl="0"/>
            <a:r>
              <a:rPr lang="en-US" noProof="0" dirty="0"/>
              <a:t>MM</a:t>
            </a:r>
          </a:p>
        </p:txBody>
      </p:sp>
      <p:sp>
        <p:nvSpPr>
          <p:cNvPr id="32" name="Rectangle 31">
            <a:extLst>
              <a:ext uri="{FF2B5EF4-FFF2-40B4-BE49-F238E27FC236}">
                <a16:creationId xmlns:a16="http://schemas.microsoft.com/office/drawing/2014/main" id="{FFA35437-CCDE-4D92-B879-F23B329C8EC3}"/>
              </a:ext>
            </a:extLst>
          </p:cNvPr>
          <p:cNvSpPr/>
          <p:nvPr userDrawn="1"/>
        </p:nvSpPr>
        <p:spPr>
          <a:xfrm>
            <a:off x="929640" y="4034785"/>
            <a:ext cx="10332720"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lumMod val="75000"/>
                  <a:lumOff val="25000"/>
                </a:schemeClr>
              </a:solidFill>
            </a:endParaRPr>
          </a:p>
        </p:txBody>
      </p:sp>
      <p:sp>
        <p:nvSpPr>
          <p:cNvPr id="36" name="Date Placeholder 2">
            <a:extLst>
              <a:ext uri="{FF2B5EF4-FFF2-40B4-BE49-F238E27FC236}">
                <a16:creationId xmlns:a16="http://schemas.microsoft.com/office/drawing/2014/main" id="{1CDC588F-73BC-4108-974B-0EAAB8213CE0}"/>
              </a:ext>
            </a:extLst>
          </p:cNvPr>
          <p:cNvSpPr>
            <a:spLocks noGrp="1"/>
          </p:cNvSpPr>
          <p:nvPr>
            <p:ph type="dt" sz="half" idx="10"/>
          </p:nvPr>
        </p:nvSpPr>
        <p:spPr>
          <a:xfrm>
            <a:off x="838200" y="6356350"/>
            <a:ext cx="2743200" cy="365125"/>
          </a:xfrm>
        </p:spPr>
        <p:txBody>
          <a:bodyPr/>
          <a:lstStyle>
            <a:lvl1pPr>
              <a:defRPr sz="900"/>
            </a:lvl1pPr>
          </a:lstStyle>
          <a:p>
            <a:r>
              <a:rPr lang="en-US" noProof="0" dirty="0"/>
              <a:t>20XX</a:t>
            </a:r>
          </a:p>
        </p:txBody>
      </p:sp>
      <p:sp>
        <p:nvSpPr>
          <p:cNvPr id="37" name="Footer Placeholder 3">
            <a:extLst>
              <a:ext uri="{FF2B5EF4-FFF2-40B4-BE49-F238E27FC236}">
                <a16:creationId xmlns:a16="http://schemas.microsoft.com/office/drawing/2014/main" id="{B2AC1EB2-9B8F-4077-8B66-64F9549F2C99}"/>
              </a:ext>
            </a:extLst>
          </p:cNvPr>
          <p:cNvSpPr>
            <a:spLocks noGrp="1"/>
          </p:cNvSpPr>
          <p:nvPr>
            <p:ph type="ftr" sz="quarter" idx="11"/>
          </p:nvPr>
        </p:nvSpPr>
        <p:spPr>
          <a:xfrm>
            <a:off x="4038600" y="6356350"/>
            <a:ext cx="4114800" cy="365125"/>
          </a:xfrm>
        </p:spPr>
        <p:txBody>
          <a:bodyPr/>
          <a:lstStyle>
            <a:lvl1pPr>
              <a:defRPr sz="900"/>
            </a:lvl1pPr>
          </a:lstStyle>
          <a:p>
            <a:r>
              <a:rPr lang="en-US" noProof="0" dirty="0"/>
              <a:t>Pitch Deck</a:t>
            </a:r>
          </a:p>
        </p:txBody>
      </p:sp>
      <p:sp>
        <p:nvSpPr>
          <p:cNvPr id="38" name="Slide Number Placeholder 4">
            <a:extLst>
              <a:ext uri="{FF2B5EF4-FFF2-40B4-BE49-F238E27FC236}">
                <a16:creationId xmlns:a16="http://schemas.microsoft.com/office/drawing/2014/main" id="{28DE3E33-346A-45AF-B164-CB5DF04FAE6D}"/>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noProof="0" smtClean="0"/>
              <a:t>‹#›</a:t>
            </a:fld>
            <a:endParaRPr lang="en-US" noProof="0" dirty="0"/>
          </a:p>
        </p:txBody>
      </p:sp>
    </p:spTree>
    <p:extLst>
      <p:ext uri="{BB962C8B-B14F-4D97-AF65-F5344CB8AC3E}">
        <p14:creationId xmlns:p14="http://schemas.microsoft.com/office/powerpoint/2010/main" val="20563234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lumMod val="75000"/>
                    <a:lumOff val="25000"/>
                  </a:schemeClr>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Pitch Deck</a:t>
            </a:r>
          </a:p>
        </p:txBody>
      </p:sp>
      <p:cxnSp>
        <p:nvCxnSpPr>
          <p:cNvPr id="10" name="Straight Connector 9">
            <a:extLst>
              <a:ext uri="{FF2B5EF4-FFF2-40B4-BE49-F238E27FC236}">
                <a16:creationId xmlns:a16="http://schemas.microsoft.com/office/drawing/2014/main" id="{66988B2D-0240-4256-8268-4B9FF1E72363}"/>
              </a:ext>
            </a:extLst>
          </p:cNvPr>
          <p:cNvCxnSpPr>
            <a:cxnSpLocks/>
          </p:cNvCxnSpPr>
          <p:nvPr/>
        </p:nvCxnSpPr>
        <p:spPr>
          <a:xfrm flipV="1">
            <a:off x="0" y="0"/>
            <a:ext cx="2590800" cy="76200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Lst>
          </p:cNvPr>
          <p:cNvCxnSpPr>
            <a:cxnSpLocks/>
          </p:cNvCxnSpPr>
          <p:nvPr/>
        </p:nvCxnSpPr>
        <p:spPr>
          <a:xfrm flipH="1">
            <a:off x="0" y="0"/>
            <a:ext cx="704850" cy="1027906"/>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
        <p:nvSpPr>
          <p:cNvPr id="8" name="Content Placeholder 7">
            <a:extLst>
              <a:ext uri="{FF2B5EF4-FFF2-40B4-BE49-F238E27FC236}">
                <a16:creationId xmlns:a16="http://schemas.microsoft.com/office/drawing/2014/main" id="{F5756781-A599-0594-4502-A54BC85E87FF}"/>
              </a:ext>
            </a:extLst>
          </p:cNvPr>
          <p:cNvSpPr>
            <a:spLocks noGrp="1"/>
          </p:cNvSpPr>
          <p:nvPr>
            <p:ph sz="quarter" idx="16"/>
          </p:nvPr>
        </p:nvSpPr>
        <p:spPr>
          <a:xfrm>
            <a:off x="838199" y="2136775"/>
            <a:ext cx="10515599" cy="3697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543133"/>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lumMod val="75000"/>
                    <a:lumOff val="25000"/>
                  </a:schemeClr>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normAutofit/>
          </a:bodyPr>
          <a:lstStyle>
            <a:lvl1pPr marL="0" indent="0" algn="l">
              <a:lnSpc>
                <a:spcPct val="100000"/>
              </a:lnSpc>
              <a:buNone/>
              <a:defRPr sz="1400">
                <a:solidFill>
                  <a:schemeClr val="tx1">
                    <a:lumMod val="75000"/>
                    <a:lumOff val="25000"/>
                  </a:schemeClr>
                </a:solidFill>
              </a:defRPr>
            </a:lvl1pPr>
          </a:lstStyle>
          <a:p>
            <a:r>
              <a:rPr lang="en-US"/>
              <a:t>Click icon to add picture</a:t>
            </a:r>
            <a:endParaRPr lang="en-US" dirty="0"/>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normAutofit/>
          </a:bodyPr>
          <a:lstStyle>
            <a:lvl1pPr marL="0" indent="0" algn="l">
              <a:lnSpc>
                <a:spcPct val="100000"/>
              </a:lnSpc>
              <a:buNone/>
              <a:defRPr sz="1400">
                <a:solidFill>
                  <a:schemeClr val="tx1">
                    <a:lumMod val="75000"/>
                    <a:lumOff val="25000"/>
                  </a:schemeClr>
                </a:solidFill>
              </a:defRPr>
            </a:lvl1pPr>
          </a:lstStyle>
          <a:p>
            <a:r>
              <a:rPr lang="en-US"/>
              <a:t>Click icon to add picture</a:t>
            </a:r>
            <a:endParaRPr lang="en-US" dirty="0"/>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normAutofit/>
          </a:bodyPr>
          <a:lstStyle>
            <a:lvl1pPr marL="0" indent="0">
              <a:buNone/>
              <a:defRPr sz="1400"/>
            </a:lvl1pPr>
            <a:lvl2pPr marL="457200" indent="0" algn="l">
              <a:lnSpc>
                <a:spcPct val="100000"/>
              </a:lnSpc>
              <a:buNone/>
              <a:defRPr sz="1400">
                <a:solidFill>
                  <a:schemeClr val="tx1">
                    <a:lumMod val="75000"/>
                    <a:lumOff val="25000"/>
                  </a:schemeClr>
                </a:solidFill>
              </a:defRPr>
            </a:lvl2pPr>
          </a:lstStyle>
          <a:p>
            <a:pPr lvl="0"/>
            <a:r>
              <a:rPr lang="en-US"/>
              <a:t>Click icon to add picture</a:t>
            </a:r>
            <a:endParaRPr lang="en-US" dirty="0"/>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normAutofit/>
          </a:bodyPr>
          <a:lstStyle>
            <a:lvl1pPr marL="0" indent="0" algn="l">
              <a:lnSpc>
                <a:spcPct val="100000"/>
              </a:lnSpc>
              <a:buNone/>
              <a:defRPr sz="1400">
                <a:solidFill>
                  <a:schemeClr val="tx1">
                    <a:lumMod val="75000"/>
                    <a:lumOff val="25000"/>
                  </a:schemeClr>
                </a:solidFill>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343248" y="5084524"/>
            <a:ext cx="2123743" cy="343061"/>
          </a:xfrm>
        </p:spPr>
        <p:txBody>
          <a:bodyPr anchor="ctr">
            <a:noAutofit/>
          </a:bodyPr>
          <a:lstStyle>
            <a:lvl1pPr marL="0" indent="0" algn="ctr">
              <a:buNone/>
              <a:defRPr lang="en-US" sz="14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692980" y="5099206"/>
            <a:ext cx="2135755" cy="343061"/>
          </a:xfrm>
        </p:spPr>
        <p:txBody>
          <a:bodyPr anchor="ctr">
            <a:noAutofit/>
          </a:bodyPr>
          <a:lstStyle>
            <a:lvl1pPr marL="0" indent="0" algn="ctr">
              <a:buNone/>
              <a:defRPr lang="en-US" sz="14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83644" y="5099206"/>
            <a:ext cx="2123743" cy="343061"/>
          </a:xfrm>
        </p:spPr>
        <p:txBody>
          <a:bodyPr anchor="ctr">
            <a:noAutofit/>
          </a:bodyPr>
          <a:lstStyle>
            <a:lvl1pPr marL="0" indent="0" algn="ctr">
              <a:buNone/>
              <a:defRPr lang="en-US" sz="14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603525" y="5084524"/>
            <a:ext cx="2123742" cy="343061"/>
          </a:xfrm>
        </p:spPr>
        <p:txBody>
          <a:bodyPr anchor="ctr">
            <a:noAutofit/>
          </a:bodyPr>
          <a:lstStyle>
            <a:lvl1pPr marL="0" indent="0" algn="ctr">
              <a:buNone/>
              <a:defRPr lang="en-US" sz="14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cxnSp>
        <p:nvCxnSpPr>
          <p:cNvPr id="10" name="Straight Connector 9">
            <a:extLst>
              <a:ext uri="{FF2B5EF4-FFF2-40B4-BE49-F238E27FC236}">
                <a16:creationId xmlns:a16="http://schemas.microsoft.com/office/drawing/2014/main" id="{4E4B72DA-52CB-4D39-A342-8857B4D959B2}"/>
              </a:ext>
              <a:ext uri="{C183D7F6-B498-43B3-948B-1728B52AA6E4}">
                <adec:decorative xmlns:adec="http://schemas.microsoft.com/office/drawing/2017/decorative" val="1"/>
              </a:ext>
            </a:extLst>
          </p:cNvPr>
          <p:cNvCxnSpPr/>
          <p:nvPr/>
        </p:nvCxnSpPr>
        <p:spPr>
          <a:xfrm flipH="1" flipV="1">
            <a:off x="7334250" y="0"/>
            <a:ext cx="4857750" cy="762000"/>
          </a:xfrm>
          <a:prstGeom prst="line">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 uri="{C183D7F6-B498-43B3-948B-1728B52AA6E4}">
                <adec:decorative xmlns:adec="http://schemas.microsoft.com/office/drawing/2017/decorative" val="1"/>
              </a:ext>
            </a:extLst>
          </p:cNvPr>
          <p:cNvCxnSpPr>
            <a:cxnSpLocks/>
          </p:cNvCxnSpPr>
          <p:nvPr/>
        </p:nvCxnSpPr>
        <p:spPr>
          <a:xfrm>
            <a:off x="11487150" y="0"/>
            <a:ext cx="704850" cy="1724025"/>
          </a:xfrm>
          <a:prstGeom prst="line">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237283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2" pos="93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eam Slide 8 People">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bg1">
                    <a:lumMod val="75000"/>
                    <a:lumOff val="25000"/>
                  </a:schemeClr>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nSpc>
                <a:spcPct val="100000"/>
              </a:lnSpc>
              <a:buNone/>
              <a:defRPr sz="900">
                <a:solidFill>
                  <a:schemeClr val="bg1">
                    <a:lumMod val="75000"/>
                    <a:lumOff val="25000"/>
                  </a:schemeClr>
                </a:solidFill>
              </a:defRPr>
            </a:lvl1pPr>
          </a:lstStyle>
          <a:p>
            <a:r>
              <a:rPr lang="en-US"/>
              <a:t>Click icon to add picture</a:t>
            </a:r>
            <a:endParaRPr lang="en-US" dirty="0"/>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nSpc>
                <a:spcPct val="100000"/>
              </a:lnSpc>
              <a:buNone/>
              <a:defRPr sz="900">
                <a:solidFill>
                  <a:schemeClr val="bg1">
                    <a:lumMod val="75000"/>
                    <a:lumOff val="25000"/>
                  </a:schemeClr>
                </a:solidFill>
              </a:defRPr>
            </a:lvl1pPr>
          </a:lstStyle>
          <a:p>
            <a:r>
              <a:rPr lang="en-US"/>
              <a:t>Click icon to add picture</a:t>
            </a:r>
            <a:endParaRPr lang="en-US" dirty="0"/>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716934" y="2428875"/>
            <a:ext cx="1066800" cy="1066800"/>
          </a:xfrm>
          <a:solidFill>
            <a:schemeClr val="tx1"/>
          </a:solidFill>
        </p:spPr>
        <p:txBody>
          <a:bodyPr>
            <a:noAutofit/>
          </a:bodyPr>
          <a:lstStyle>
            <a:lvl1pPr marL="0" indent="0" algn="l">
              <a:buNone/>
              <a:defRPr sz="900">
                <a:solidFill>
                  <a:schemeClr val="bg1">
                    <a:lumMod val="75000"/>
                    <a:lumOff val="25000"/>
                  </a:schemeClr>
                </a:solidFill>
              </a:defRPr>
            </a:lvl1pPr>
            <a:lvl2pPr marL="457200" indent="0">
              <a:lnSpc>
                <a:spcPct val="100000"/>
              </a:lnSpc>
              <a:buNone/>
              <a:defRPr sz="900">
                <a:solidFill>
                  <a:schemeClr val="bg1">
                    <a:lumMod val="75000"/>
                    <a:lumOff val="25000"/>
                  </a:schemeClr>
                </a:solidFill>
              </a:defRPr>
            </a:lvl2pPr>
          </a:lstStyle>
          <a:p>
            <a:pPr lvl="0"/>
            <a:r>
              <a:rPr lang="en-US"/>
              <a:t>Click icon to add picture</a:t>
            </a:r>
            <a:endParaRPr lang="en-US" dirty="0"/>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nSpc>
                <a:spcPct val="100000"/>
              </a:lnSpc>
              <a:buNone/>
              <a:defRPr sz="900">
                <a:solidFill>
                  <a:schemeClr val="bg1">
                    <a:lumMod val="75000"/>
                    <a:lumOff val="25000"/>
                  </a:schemeClr>
                </a:solidFill>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390120" y="3782039"/>
            <a:ext cx="2057400" cy="343061"/>
          </a:xfrm>
        </p:spPr>
        <p:txBody>
          <a:bodyPr anchor="ctr">
            <a:noAutofit/>
          </a:bodyPr>
          <a:lstStyle>
            <a:lvl1pPr marL="0" indent="0" algn="ctr">
              <a:buNone/>
              <a:defRPr lang="en-US" sz="90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69060"/>
            <a:ext cx="1828800" cy="343061"/>
          </a:xfrm>
        </p:spPr>
        <p:txBody>
          <a:bodyPr anchor="t">
            <a:noAutofit/>
          </a:bodyPr>
          <a:lstStyle>
            <a:lvl1pPr marL="0" indent="0" algn="ctr">
              <a:buNone/>
              <a:defRPr lang="en-US" sz="105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739214" y="3796721"/>
            <a:ext cx="2057400" cy="343061"/>
          </a:xfrm>
        </p:spPr>
        <p:txBody>
          <a:bodyPr anchor="ctr">
            <a:noAutofit/>
          </a:bodyPr>
          <a:lstStyle>
            <a:lvl1pPr marL="0" indent="0" algn="ctr">
              <a:buNone/>
              <a:defRPr lang="en-US" sz="90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339926" y="3669060"/>
            <a:ext cx="1828800" cy="343061"/>
          </a:xfrm>
        </p:spPr>
        <p:txBody>
          <a:bodyPr anchor="t">
            <a:noAutofit/>
          </a:bodyPr>
          <a:lstStyle>
            <a:lvl1pPr marL="0" indent="0" algn="ctr">
              <a:buNone/>
              <a:defRPr lang="en-US" sz="105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217963" y="3796721"/>
            <a:ext cx="2057400" cy="343061"/>
          </a:xfrm>
        </p:spPr>
        <p:txBody>
          <a:bodyPr anchor="ctr">
            <a:noAutofit/>
          </a:bodyPr>
          <a:lstStyle>
            <a:lvl1pPr marL="0" indent="0" algn="ctr">
              <a:buNone/>
              <a:defRPr lang="en-US" sz="90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634432" y="3782039"/>
            <a:ext cx="2057400" cy="343061"/>
          </a:xfrm>
        </p:spPr>
        <p:txBody>
          <a:bodyPr anchor="ctr">
            <a:noAutofit/>
          </a:bodyPr>
          <a:lstStyle>
            <a:lvl1pPr marL="0" indent="0" algn="ctr">
              <a:buNone/>
              <a:defRPr lang="en-US" sz="90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nSpc>
                <a:spcPct val="100000"/>
              </a:lnSpc>
              <a:buNone/>
              <a:defRPr sz="900">
                <a:solidFill>
                  <a:schemeClr val="bg1">
                    <a:lumMod val="75000"/>
                    <a:lumOff val="25000"/>
                  </a:schemeClr>
                </a:solidFill>
              </a:defRPr>
            </a:lvl1pPr>
          </a:lstStyle>
          <a:p>
            <a:r>
              <a:rPr lang="en-US"/>
              <a:t>Click icon to add picture</a:t>
            </a:r>
            <a:endParaRPr lang="en-US" dirty="0"/>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nSpc>
                <a:spcPct val="100000"/>
              </a:lnSpc>
              <a:buNone/>
              <a:defRPr sz="900">
                <a:solidFill>
                  <a:schemeClr val="bg1">
                    <a:lumMod val="75000"/>
                    <a:lumOff val="25000"/>
                  </a:schemeClr>
                </a:solidFill>
              </a:defRPr>
            </a:lvl1pPr>
          </a:lstStyle>
          <a:p>
            <a:r>
              <a:rPr lang="en-US"/>
              <a:t>Click icon to add picture</a:t>
            </a:r>
            <a:endParaRPr lang="en-US" dirty="0"/>
          </a:p>
        </p:txBody>
      </p:sp>
      <p:sp>
        <p:nvSpPr>
          <p:cNvPr id="57" name="Picture Placeholder 10">
            <a:extLst>
              <a:ext uri="{FF2B5EF4-FFF2-40B4-BE49-F238E27FC236}">
                <a16:creationId xmlns:a16="http://schemas.microsoft.com/office/drawing/2014/main" id="{0FB38616-82FB-4DAD-A82E-3777ACB41148}"/>
              </a:ext>
            </a:extLst>
          </p:cNvPr>
          <p:cNvSpPr>
            <a:spLocks noGrp="1"/>
          </p:cNvSpPr>
          <p:nvPr>
            <p:ph type="pic" sz="quarter" idx="28"/>
          </p:nvPr>
        </p:nvSpPr>
        <p:spPr>
          <a:xfrm>
            <a:off x="6716934" y="4287711"/>
            <a:ext cx="1066800" cy="1066800"/>
          </a:xfrm>
          <a:solidFill>
            <a:schemeClr val="tx1"/>
          </a:solidFill>
        </p:spPr>
        <p:txBody>
          <a:bodyPr>
            <a:normAutofit/>
          </a:bodyPr>
          <a:lstStyle>
            <a:lvl1pPr marL="0" indent="0">
              <a:buNone/>
              <a:defRPr sz="900">
                <a:solidFill>
                  <a:schemeClr val="bg1">
                    <a:lumMod val="75000"/>
                    <a:lumOff val="25000"/>
                  </a:schemeClr>
                </a:solidFill>
              </a:defRPr>
            </a:lvl1pPr>
            <a:lvl2pPr marL="457200" indent="0">
              <a:lnSpc>
                <a:spcPct val="100000"/>
              </a:lnSpc>
              <a:buNone/>
              <a:defRPr sz="900">
                <a:solidFill>
                  <a:schemeClr val="bg1">
                    <a:lumMod val="75000"/>
                    <a:lumOff val="25000"/>
                  </a:schemeClr>
                </a:solidFill>
              </a:defRPr>
            </a:lvl2pPr>
          </a:lstStyle>
          <a:p>
            <a:pPr lvl="0"/>
            <a:r>
              <a:rPr lang="en-US"/>
              <a:t>Click icon to add picture</a:t>
            </a:r>
            <a:endParaRPr lang="en-US" dirty="0"/>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nSpc>
                <a:spcPct val="100000"/>
              </a:lnSpc>
              <a:buNone/>
              <a:defRPr sz="900">
                <a:solidFill>
                  <a:schemeClr val="bg1">
                    <a:lumMod val="75000"/>
                    <a:lumOff val="25000"/>
                  </a:schemeClr>
                </a:solidFill>
              </a:defRPr>
            </a:lvl1pPr>
          </a:lstStyle>
          <a:p>
            <a:r>
              <a:rPr lang="en-US"/>
              <a:t>Click icon to add picture</a:t>
            </a:r>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390120" y="5640875"/>
            <a:ext cx="2057400" cy="343061"/>
          </a:xfrm>
        </p:spPr>
        <p:txBody>
          <a:bodyPr anchor="ctr">
            <a:noAutofit/>
          </a:bodyPr>
          <a:lstStyle>
            <a:lvl1pPr marL="0" indent="0" algn="ctr">
              <a:buNone/>
              <a:defRPr lang="en-US" sz="90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27896"/>
            <a:ext cx="1828800" cy="343061"/>
          </a:xfrm>
        </p:spPr>
        <p:txBody>
          <a:bodyPr anchor="t">
            <a:noAutofit/>
          </a:bodyPr>
          <a:lstStyle>
            <a:lvl1pPr marL="0" indent="0" algn="ctr">
              <a:buNone/>
              <a:defRPr lang="en-US" sz="105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739214" y="5655557"/>
            <a:ext cx="2057400" cy="343061"/>
          </a:xfrm>
        </p:spPr>
        <p:txBody>
          <a:bodyPr anchor="ctr">
            <a:noAutofit/>
          </a:bodyPr>
          <a:lstStyle>
            <a:lvl1pPr marL="0" indent="0" algn="ctr">
              <a:buNone/>
              <a:defRPr lang="en-US" sz="90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27896"/>
            <a:ext cx="1828800" cy="343061"/>
          </a:xfrm>
        </p:spPr>
        <p:txBody>
          <a:bodyPr anchor="t">
            <a:noAutofit/>
          </a:bodyPr>
          <a:lstStyle>
            <a:lvl1pPr marL="0" indent="0" algn="ctr">
              <a:buNone/>
              <a:defRPr lang="en-US" sz="105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229878" y="5655557"/>
            <a:ext cx="2057400" cy="343061"/>
          </a:xfrm>
        </p:spPr>
        <p:txBody>
          <a:bodyPr anchor="ctr">
            <a:noAutofit/>
          </a:bodyPr>
          <a:lstStyle>
            <a:lvl1pPr marL="0" indent="0" algn="ctr">
              <a:buNone/>
              <a:defRPr lang="en-US" sz="90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634432" y="5640875"/>
            <a:ext cx="2057400" cy="343061"/>
          </a:xfrm>
        </p:spPr>
        <p:txBody>
          <a:bodyPr anchor="ctr">
            <a:noAutofit/>
          </a:bodyPr>
          <a:lstStyle>
            <a:lvl1pPr marL="0" indent="0" algn="ctr">
              <a:buNone/>
              <a:defRPr lang="en-US" sz="900" kern="1200" spc="150" baseline="0" dirty="0" smtClean="0">
                <a:solidFill>
                  <a:schemeClr val="bg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B5CEABB6-07DC-46E8-9B57-56EC44A396E5}" type="slidenum">
              <a:rPr lang="en-US" smtClean="0"/>
              <a:t>‹#›</a:t>
            </a:fld>
            <a:endParaRPr lang="en-US" dirty="0"/>
          </a:p>
        </p:txBody>
      </p:sp>
      <p:pic>
        <p:nvPicPr>
          <p:cNvPr id="13" name="Graphic 12">
            <a:extLst>
              <a:ext uri="{FF2B5EF4-FFF2-40B4-BE49-F238E27FC236}">
                <a16:creationId xmlns:a16="http://schemas.microsoft.com/office/drawing/2014/main" id="{B0DFD584-E5CF-41EF-B51E-679CE22DDF93}"/>
              </a:ext>
              <a:ext uri="{C183D7F6-B498-43B3-948B-1728B52AA6E4}">
                <adec:decorative xmlns:adec="http://schemas.microsoft.com/office/drawing/2017/decorative" val="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 uri="{C183D7F6-B498-43B3-948B-1728B52AA6E4}">
                <adec:decorative xmlns:adec="http://schemas.microsoft.com/office/drawing/2017/decorative" val="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spTree>
    <p:extLst>
      <p:ext uri="{BB962C8B-B14F-4D97-AF65-F5344CB8AC3E}">
        <p14:creationId xmlns:p14="http://schemas.microsoft.com/office/powerpoint/2010/main" val="609095538"/>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lumMod val="75000"/>
                    <a:lumOff val="25000"/>
                  </a:schemeClr>
                </a:solidFill>
                <a:latin typeface="+mj-lt"/>
                <a:ea typeface="+mj-ea"/>
                <a:cs typeface="+mj-cs"/>
              </a:defRPr>
            </a:lvl1pPr>
          </a:lstStyle>
          <a:p>
            <a:r>
              <a:rPr lang="en-US"/>
              <a:t>CLICK TO EDIT MASTER TITLE STYLE</a:t>
            </a:r>
          </a:p>
        </p:txBody>
      </p:sp>
      <p:sp>
        <p:nvSpPr>
          <p:cNvPr id="11" name="Content Placeholder 10">
            <a:extLst>
              <a:ext uri="{FF2B5EF4-FFF2-40B4-BE49-F238E27FC236}">
                <a16:creationId xmlns:a16="http://schemas.microsoft.com/office/drawing/2014/main" id="{ADC2540D-94C4-405B-8607-0CEDD6F54B9C}"/>
              </a:ext>
            </a:extLst>
          </p:cNvPr>
          <p:cNvSpPr>
            <a:spLocks noGrp="1"/>
          </p:cNvSpPr>
          <p:nvPr>
            <p:ph sz="quarter" idx="21" hasCustomPrompt="1"/>
          </p:nvPr>
        </p:nvSpPr>
        <p:spPr>
          <a:xfrm>
            <a:off x="1075447" y="2370670"/>
            <a:ext cx="1856232" cy="1664208"/>
          </a:xfrm>
        </p:spPr>
        <p:txBody>
          <a:bodyPr>
            <a:noAutofit/>
          </a:bodyPr>
          <a:lstStyle>
            <a:lvl1pPr marL="0" indent="0" algn="ctr">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add content</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838200"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7" name="Text Placeholder 2">
            <a:extLst>
              <a:ext uri="{FF2B5EF4-FFF2-40B4-BE49-F238E27FC236}">
                <a16:creationId xmlns:a16="http://schemas.microsoft.com/office/drawing/2014/main" id="{E43D2F47-FAF2-42C2-967D-251DD4B940D7}"/>
              </a:ext>
            </a:extLst>
          </p:cNvPr>
          <p:cNvSpPr>
            <a:spLocks noGrp="1"/>
          </p:cNvSpPr>
          <p:nvPr>
            <p:ph type="body" idx="17" hasCustomPrompt="1"/>
          </p:nvPr>
        </p:nvSpPr>
        <p:spPr>
          <a:xfrm>
            <a:off x="838200" y="4464810"/>
            <a:ext cx="2330726" cy="438505"/>
          </a:xfrm>
        </p:spPr>
        <p:txBody>
          <a:bodyPr lIns="0" rIns="0" anchor="b">
            <a:noAutofit/>
          </a:bodyPr>
          <a:lstStyle>
            <a:lvl1pPr marL="0" indent="0" algn="ctr">
              <a:buNone/>
              <a:defRPr lang="en-US" sz="14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838200" y="5120722"/>
            <a:ext cx="2330726" cy="853167"/>
          </a:xfrm>
        </p:spPr>
        <p:txBody>
          <a:bodyPr lIns="0" rIns="0">
            <a:normAutofit/>
          </a:bodyPr>
          <a:lstStyle>
            <a:lvl1pPr marL="0" indent="0" algn="ctr">
              <a:lnSpc>
                <a:spcPct val="100000"/>
              </a:lnSpc>
              <a:buNone/>
              <a:defRPr sz="14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4" name="Content Placeholder 10">
            <a:extLst>
              <a:ext uri="{FF2B5EF4-FFF2-40B4-BE49-F238E27FC236}">
                <a16:creationId xmlns:a16="http://schemas.microsoft.com/office/drawing/2014/main" id="{11C6EC54-ADFA-4CFF-9E9B-DC7E96C854C2}"/>
              </a:ext>
            </a:extLst>
          </p:cNvPr>
          <p:cNvSpPr>
            <a:spLocks noGrp="1"/>
          </p:cNvSpPr>
          <p:nvPr>
            <p:ph sz="quarter" idx="22" hasCustomPrompt="1"/>
          </p:nvPr>
        </p:nvSpPr>
        <p:spPr>
          <a:xfrm>
            <a:off x="3805651" y="2370670"/>
            <a:ext cx="1856232" cy="1664208"/>
          </a:xfrm>
        </p:spPr>
        <p:txBody>
          <a:bodyPr>
            <a:noAutofit/>
          </a:bodyPr>
          <a:lstStyle>
            <a:lvl1pPr marL="0" indent="0" algn="ctr">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add content</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3562665" y="3788813"/>
            <a:ext cx="2342205"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8" name="Text Placeholder 4">
            <a:extLst>
              <a:ext uri="{FF2B5EF4-FFF2-40B4-BE49-F238E27FC236}">
                <a16:creationId xmlns:a16="http://schemas.microsoft.com/office/drawing/2014/main" id="{3322C250-87FC-4F14-A42C-FFDA120D0D64}"/>
              </a:ext>
            </a:extLst>
          </p:cNvPr>
          <p:cNvSpPr>
            <a:spLocks noGrp="1"/>
          </p:cNvSpPr>
          <p:nvPr>
            <p:ph type="body" sz="quarter" idx="18" hasCustomPrompt="1"/>
          </p:nvPr>
        </p:nvSpPr>
        <p:spPr>
          <a:xfrm>
            <a:off x="3562665" y="4464810"/>
            <a:ext cx="2342205" cy="438505"/>
          </a:xfrm>
        </p:spPr>
        <p:txBody>
          <a:bodyPr lIns="0" rIns="0" anchor="b">
            <a:noAutofit/>
          </a:bodyPr>
          <a:lstStyle>
            <a:lvl1pPr marL="0" indent="0" algn="ctr">
              <a:buNone/>
              <a:defRPr lang="en-US" sz="14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CLICK TO EDIT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3562665" y="5120722"/>
            <a:ext cx="2342205" cy="853167"/>
          </a:xfrm>
        </p:spPr>
        <p:txBody>
          <a:bodyPr lIns="0" rIns="0">
            <a:normAutofit/>
          </a:bodyPr>
          <a:lstStyle>
            <a:lvl1pPr marL="0" indent="0" algn="ctr">
              <a:lnSpc>
                <a:spcPct val="100000"/>
              </a:lnSpc>
              <a:buNone/>
              <a:defRPr sz="14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5" name="Content Placeholder 10">
            <a:extLst>
              <a:ext uri="{FF2B5EF4-FFF2-40B4-BE49-F238E27FC236}">
                <a16:creationId xmlns:a16="http://schemas.microsoft.com/office/drawing/2014/main" id="{1B6DD41C-FCE2-4AC6-A235-2FF1B905DAAD}"/>
              </a:ext>
            </a:extLst>
          </p:cNvPr>
          <p:cNvSpPr>
            <a:spLocks noGrp="1"/>
          </p:cNvSpPr>
          <p:nvPr>
            <p:ph sz="quarter" idx="23" hasCustomPrompt="1"/>
          </p:nvPr>
        </p:nvSpPr>
        <p:spPr>
          <a:xfrm>
            <a:off x="6530117" y="2370670"/>
            <a:ext cx="1856232" cy="1664208"/>
          </a:xfrm>
        </p:spPr>
        <p:txBody>
          <a:bodyPr>
            <a:noAutofit/>
          </a:bodyPr>
          <a:lstStyle>
            <a:lvl1pPr marL="0" indent="0" algn="ctr">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add content</a:t>
            </a:r>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6298609"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19" name="Text Placeholder 2">
            <a:extLst>
              <a:ext uri="{FF2B5EF4-FFF2-40B4-BE49-F238E27FC236}">
                <a16:creationId xmlns:a16="http://schemas.microsoft.com/office/drawing/2014/main" id="{D3C675D6-83FA-4036-B516-098EDCAF2506}"/>
              </a:ext>
            </a:extLst>
          </p:cNvPr>
          <p:cNvSpPr>
            <a:spLocks noGrp="1"/>
          </p:cNvSpPr>
          <p:nvPr>
            <p:ph type="body" idx="19" hasCustomPrompt="1"/>
          </p:nvPr>
        </p:nvSpPr>
        <p:spPr>
          <a:xfrm>
            <a:off x="6298609" y="4464810"/>
            <a:ext cx="2330726" cy="438505"/>
          </a:xfrm>
        </p:spPr>
        <p:txBody>
          <a:bodyPr lIns="0" rIns="0" anchor="b">
            <a:noAutofit/>
          </a:bodyPr>
          <a:lstStyle>
            <a:lvl1pPr marL="0" indent="0" algn="ctr">
              <a:buNone/>
              <a:defRPr lang="en-US" sz="14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6298609" y="5120722"/>
            <a:ext cx="2330726" cy="853167"/>
          </a:xfrm>
        </p:spPr>
        <p:txBody>
          <a:bodyPr lIns="0" rIns="0">
            <a:normAutofit/>
          </a:bodyPr>
          <a:lstStyle>
            <a:lvl1pPr marL="0" indent="0" algn="ctr">
              <a:lnSpc>
                <a:spcPct val="100000"/>
              </a:lnSpc>
              <a:buNone/>
              <a:defRPr sz="14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6" name="Content Placeholder 10">
            <a:extLst>
              <a:ext uri="{FF2B5EF4-FFF2-40B4-BE49-F238E27FC236}">
                <a16:creationId xmlns:a16="http://schemas.microsoft.com/office/drawing/2014/main" id="{CEB4C3DB-E51E-4479-90C2-DFE5DB4B2482}"/>
              </a:ext>
            </a:extLst>
          </p:cNvPr>
          <p:cNvSpPr>
            <a:spLocks noGrp="1"/>
          </p:cNvSpPr>
          <p:nvPr>
            <p:ph sz="quarter" idx="24" hasCustomPrompt="1"/>
          </p:nvPr>
        </p:nvSpPr>
        <p:spPr>
          <a:xfrm>
            <a:off x="9260321" y="2370670"/>
            <a:ext cx="1856232" cy="1664208"/>
          </a:xfrm>
        </p:spPr>
        <p:txBody>
          <a:bodyPr>
            <a:noAutofit/>
          </a:bodyPr>
          <a:lstStyle>
            <a:lvl1pPr marL="0" indent="0" algn="ctr">
              <a:buNone/>
              <a:defRPr sz="1400"/>
            </a:lvl1pPr>
            <a:lvl2pPr marL="457200" indent="0">
              <a:buNone/>
              <a:defRPr sz="1200"/>
            </a:lvl2pPr>
            <a:lvl3pPr marL="914400" indent="0">
              <a:buNone/>
              <a:defRPr sz="1100"/>
            </a:lvl3pPr>
            <a:lvl4pPr marL="1371600" indent="0">
              <a:buNone/>
              <a:defRPr sz="1050"/>
            </a:lvl4pPr>
            <a:lvl5pPr marL="1828800" indent="0">
              <a:buNone/>
              <a:defRPr sz="1050"/>
            </a:lvl5pPr>
          </a:lstStyle>
          <a:p>
            <a:pPr lvl="0"/>
            <a:r>
              <a:rPr lang="en-US" dirty="0"/>
              <a:t>Click to add content</a:t>
            </a:r>
          </a:p>
        </p:txBody>
      </p:sp>
      <p:sp>
        <p:nvSpPr>
          <p:cNvPr id="14" name="Text Placeholder 2">
            <a:extLst>
              <a:ext uri="{FF2B5EF4-FFF2-40B4-BE49-F238E27FC236}">
                <a16:creationId xmlns:a16="http://schemas.microsoft.com/office/drawing/2014/main" id="{84A1E92D-A5BF-4268-BFF3-1418A1F03589}"/>
              </a:ext>
            </a:extLst>
          </p:cNvPr>
          <p:cNvSpPr>
            <a:spLocks noGrp="1"/>
          </p:cNvSpPr>
          <p:nvPr>
            <p:ph type="body" idx="15" hasCustomPrompt="1"/>
          </p:nvPr>
        </p:nvSpPr>
        <p:spPr>
          <a:xfrm>
            <a:off x="9023074" y="3788457"/>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t>
            </a:r>
          </a:p>
        </p:txBody>
      </p:sp>
      <p:sp>
        <p:nvSpPr>
          <p:cNvPr id="23" name="Text Placeholder 2">
            <a:extLst>
              <a:ext uri="{FF2B5EF4-FFF2-40B4-BE49-F238E27FC236}">
                <a16:creationId xmlns:a16="http://schemas.microsoft.com/office/drawing/2014/main" id="{B6439AAC-8A96-4015-8A87-ED8DF7027B60}"/>
              </a:ext>
            </a:extLst>
          </p:cNvPr>
          <p:cNvSpPr>
            <a:spLocks noGrp="1"/>
          </p:cNvSpPr>
          <p:nvPr>
            <p:ph type="body" idx="20" hasCustomPrompt="1"/>
          </p:nvPr>
        </p:nvSpPr>
        <p:spPr>
          <a:xfrm>
            <a:off x="9023074" y="4464454"/>
            <a:ext cx="2330726" cy="438505"/>
          </a:xfrm>
        </p:spPr>
        <p:txBody>
          <a:bodyPr lIns="0" rIns="0" anchor="b">
            <a:noAutofit/>
          </a:bodyPr>
          <a:lstStyle>
            <a:lvl1pPr marL="0" indent="0" algn="ctr">
              <a:buNone/>
              <a:defRPr lang="en-US" sz="14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1328057"/>
          </a:xfrm>
          <a:prstGeom prst="line">
            <a:avLst/>
          </a:prstGeom>
          <a:ln w="31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3790950" cy="892177"/>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492F9083-A886-4EEB-94D6-1FAE6DC33000}"/>
              </a:ext>
            </a:extLst>
          </p:cNvPr>
          <p:cNvSpPr>
            <a:spLocks noGrp="1"/>
          </p:cNvSpPr>
          <p:nvPr>
            <p:ph sz="half" idx="16"/>
          </p:nvPr>
        </p:nvSpPr>
        <p:spPr>
          <a:xfrm>
            <a:off x="9023074" y="5120366"/>
            <a:ext cx="2330726" cy="853167"/>
          </a:xfrm>
        </p:spPr>
        <p:txBody>
          <a:bodyPr lIns="0" rIns="0">
            <a:normAutofit/>
          </a:bodyPr>
          <a:lstStyle>
            <a:lvl1pPr marL="0" indent="0" algn="ctr">
              <a:lnSpc>
                <a:spcPct val="100000"/>
              </a:lnSpc>
              <a:buNone/>
              <a:defRPr sz="14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386696317"/>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cap="all" spc="150" baseline="0" dirty="0">
                <a:solidFill>
                  <a:schemeClr val="tx1">
                    <a:lumMod val="75000"/>
                    <a:lumOff val="25000"/>
                  </a:schemeClr>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82546"/>
            <a:ext cx="5111750" cy="1525588"/>
          </a:xfrm>
        </p:spPr>
        <p:txBody>
          <a:bodyPr anchor="b">
            <a:normAutofit/>
          </a:bodyPr>
          <a:lstStyle>
            <a:lvl1pPr marL="0" indent="0">
              <a:lnSpc>
                <a:spcPct val="100000"/>
              </a:lnSpc>
              <a:buNone/>
              <a:defRPr sz="1400" spc="5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23" name="Straight Connector 22">
            <a:extLst>
              <a:ext uri="{FF2B5EF4-FFF2-40B4-BE49-F238E27FC236}">
                <a16:creationId xmlns:a16="http://schemas.microsoft.com/office/drawing/2014/main" id="{D87F08D6-2CA7-4A5A-BE34-07113DCA535D}"/>
              </a:ext>
            </a:extLst>
          </p:cNvPr>
          <p:cNvCxnSpPr>
            <a:cxnSpLocks/>
          </p:cNvCxnSpPr>
          <p:nvPr/>
        </p:nvCxnSpPr>
        <p:spPr>
          <a:xfrm flipH="1" flipV="1">
            <a:off x="0" y="876300"/>
            <a:ext cx="4762500" cy="1628775"/>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p:nvCxnSpPr>
        <p:spPr>
          <a:xfrm flipH="1" flipV="1">
            <a:off x="2638425" y="0"/>
            <a:ext cx="2124076" cy="5186363"/>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Pitch Deck</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616316768"/>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200" spc="150" baseline="0">
                <a:solidFill>
                  <a:schemeClr val="tx1">
                    <a:lumMod val="75000"/>
                    <a:lumOff val="25000"/>
                  </a:schemeClr>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2004161"/>
          </a:xfrm>
        </p:spPr>
        <p:txBody>
          <a:bodyPr>
            <a:normAutofit/>
          </a:bodyPr>
          <a:lstStyle>
            <a:lvl1pPr marL="0" indent="0" algn="l">
              <a:lnSpc>
                <a:spcPct val="150000"/>
              </a:lnSpc>
              <a:buNone/>
              <a:defRPr sz="1400" spc="50" baseline="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Pitch Deck</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4293551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bg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499" y="1020445"/>
            <a:ext cx="3171825" cy="1325563"/>
          </a:xfrm>
        </p:spPr>
        <p:txBody>
          <a:bodyPr anchor="b">
            <a:normAutofit/>
          </a:bodyPr>
          <a:lstStyle>
            <a:lvl1pPr>
              <a:defRPr sz="2800" spc="150" baseline="0">
                <a:solidFill>
                  <a:schemeClr val="tx1">
                    <a:lumMod val="75000"/>
                    <a:lumOff val="25000"/>
                  </a:schemeClr>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499" y="2924175"/>
            <a:ext cx="3171825" cy="2519363"/>
          </a:xfrm>
        </p:spPr>
        <p:txBody>
          <a:bodyPr>
            <a:normAutofit/>
          </a:bodyPr>
          <a:lstStyle>
            <a:lvl1pPr marL="0" indent="0">
              <a:lnSpc>
                <a:spcPct val="120000"/>
              </a:lnSpc>
              <a:spcBef>
                <a:spcPts val="1000"/>
              </a:spcBef>
              <a:buNone/>
              <a:defRPr sz="1400">
                <a:solidFill>
                  <a:schemeClr val="tx1">
                    <a:lumMod val="75000"/>
                    <a:lumOff val="25000"/>
                  </a:schemeClr>
                </a:solidFill>
              </a:defRPr>
            </a:lvl1pPr>
            <a:lvl2pPr marL="457200" indent="0">
              <a:lnSpc>
                <a:spcPct val="120000"/>
              </a:lnSpc>
              <a:spcBef>
                <a:spcPts val="1000"/>
              </a:spcBef>
              <a:buNone/>
              <a:defRPr sz="1400">
                <a:solidFill>
                  <a:schemeClr val="tx1">
                    <a:lumMod val="75000"/>
                    <a:lumOff val="25000"/>
                  </a:schemeClr>
                </a:solidFill>
              </a:defRPr>
            </a:lvl2pPr>
            <a:lvl3pPr marL="914400" indent="0">
              <a:lnSpc>
                <a:spcPct val="120000"/>
              </a:lnSpc>
              <a:spcBef>
                <a:spcPts val="1000"/>
              </a:spcBef>
              <a:buNone/>
              <a:defRPr sz="1400">
                <a:solidFill>
                  <a:schemeClr val="tx1">
                    <a:lumMod val="75000"/>
                    <a:lumOff val="25000"/>
                  </a:schemeClr>
                </a:solidFill>
              </a:defRPr>
            </a:lvl3pPr>
            <a:lvl4pPr marL="1371600" indent="0">
              <a:lnSpc>
                <a:spcPct val="120000"/>
              </a:lnSpc>
              <a:spcBef>
                <a:spcPts val="1000"/>
              </a:spcBef>
              <a:buNone/>
              <a:defRPr sz="1400">
                <a:solidFill>
                  <a:schemeClr val="tx1">
                    <a:lumMod val="75000"/>
                    <a:lumOff val="25000"/>
                  </a:schemeClr>
                </a:solidFill>
              </a:defRPr>
            </a:lvl4pPr>
            <a:lvl5pPr marL="1828800" indent="0">
              <a:lnSpc>
                <a:spcPct val="120000"/>
              </a:lnSpc>
              <a:spcBef>
                <a:spcPts val="1000"/>
              </a:spcBef>
              <a:buNone/>
              <a:defRPr sz="1400">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Pitch Deck</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2631270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cap="all" spc="150" baseline="0" dirty="0">
                <a:solidFill>
                  <a:schemeClr val="tx1">
                    <a:lumMod val="75000"/>
                    <a:lumOff val="25000"/>
                  </a:schemeClr>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hasCustomPrompt="1"/>
          </p:nvPr>
        </p:nvSpPr>
        <p:spPr>
          <a:xfrm>
            <a:off x="148318" y="1481138"/>
            <a:ext cx="2141764" cy="514350"/>
          </a:xfrm>
        </p:spPr>
        <p:txBody>
          <a:bodyPr anchor="ctr">
            <a:noAutofit/>
          </a:bodyPr>
          <a:lstStyle>
            <a:lvl1pPr marL="0" indent="0" algn="r">
              <a:buNone/>
              <a:defRPr sz="1600" cap="all" spc="150" baseline="0">
                <a:solidFill>
                  <a:schemeClr val="tx1">
                    <a:lumMod val="75000"/>
                    <a:lumOff val="25000"/>
                  </a:schemeClr>
                </a:solidFill>
              </a:defRPr>
            </a:lvl1pPr>
          </a:lstStyle>
          <a:p>
            <a:pPr lvl="0"/>
            <a:r>
              <a:rPr lang="en-US" dirty="0"/>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hasCustomPrompt="1"/>
          </p:nvPr>
        </p:nvSpPr>
        <p:spPr>
          <a:xfrm>
            <a:off x="714375" y="2557463"/>
            <a:ext cx="2141764" cy="514350"/>
          </a:xfrm>
        </p:spPr>
        <p:txBody>
          <a:bodyPr anchor="ctr">
            <a:noAutofit/>
          </a:bodyPr>
          <a:lstStyle>
            <a:lvl1pPr marL="0" indent="0" algn="r">
              <a:buNone/>
              <a:defRPr sz="1600" cap="all" spc="150" baseline="0">
                <a:solidFill>
                  <a:schemeClr val="tx1">
                    <a:lumMod val="75000"/>
                    <a:lumOff val="25000"/>
                  </a:schemeClr>
                </a:solidFill>
              </a:defRPr>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hasCustomPrompt="1"/>
          </p:nvPr>
        </p:nvSpPr>
        <p:spPr>
          <a:xfrm>
            <a:off x="1320800" y="3633788"/>
            <a:ext cx="2141764" cy="514350"/>
          </a:xfrm>
        </p:spPr>
        <p:txBody>
          <a:bodyPr anchor="ctr">
            <a:noAutofit/>
          </a:bodyPr>
          <a:lstStyle>
            <a:lvl1pPr marL="0" indent="0" algn="r">
              <a:buNone/>
              <a:defRPr sz="1600" cap="all" spc="150" baseline="0">
                <a:solidFill>
                  <a:schemeClr val="tx1">
                    <a:lumMod val="75000"/>
                    <a:lumOff val="25000"/>
                  </a:schemeClr>
                </a:solidFill>
              </a:defRPr>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hasCustomPrompt="1"/>
          </p:nvPr>
        </p:nvSpPr>
        <p:spPr>
          <a:xfrm>
            <a:off x="1905000" y="4710114"/>
            <a:ext cx="2141764" cy="514350"/>
          </a:xfrm>
        </p:spPr>
        <p:txBody>
          <a:bodyPr anchor="ctr">
            <a:noAutofit/>
          </a:bodyPr>
          <a:lstStyle>
            <a:lvl1pPr marL="0" indent="0" algn="r">
              <a:buNone/>
              <a:defRPr sz="1600" cap="all" spc="150" baseline="0">
                <a:solidFill>
                  <a:schemeClr val="tx1">
                    <a:lumMod val="75000"/>
                    <a:lumOff val="25000"/>
                  </a:schemeClr>
                </a:solidFill>
              </a:defRPr>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5" y="1594478"/>
            <a:ext cx="5539095" cy="1010842"/>
          </a:xfrm>
        </p:spPr>
        <p:txBody>
          <a:bodyPr anchor="t">
            <a:normAutofit/>
          </a:bodyPr>
          <a:lstStyle>
            <a:lvl1pPr marL="0" indent="0" algn="l">
              <a:lnSpc>
                <a:spcPct val="100000"/>
              </a:lnSpc>
              <a:buNone/>
              <a:defRPr sz="1400" spc="50" baseline="0">
                <a:solidFill>
                  <a:schemeClr val="tx1">
                    <a:lumMod val="75000"/>
                    <a:lumOff val="25000"/>
                  </a:schemeClr>
                </a:solidFill>
              </a:defRPr>
            </a:lvl1pPr>
          </a:lstStyle>
          <a:p>
            <a:pPr lvl="0"/>
            <a:r>
              <a:rPr lang="en-US"/>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8" y="2682564"/>
            <a:ext cx="5539095" cy="1010842"/>
          </a:xfrm>
        </p:spPr>
        <p:txBody>
          <a:bodyPr anchor="t">
            <a:normAutofit/>
          </a:bodyPr>
          <a:lstStyle>
            <a:lvl1pPr marL="0" indent="0" algn="l">
              <a:lnSpc>
                <a:spcPct val="100000"/>
              </a:lnSpc>
              <a:buNone/>
              <a:defRPr sz="1400" spc="50" baseline="0">
                <a:solidFill>
                  <a:schemeClr val="tx1">
                    <a:lumMod val="75000"/>
                    <a:lumOff val="25000"/>
                  </a:schemeClr>
                </a:solidFill>
              </a:defRPr>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7" y="3755394"/>
            <a:ext cx="5539095" cy="1010842"/>
          </a:xfrm>
        </p:spPr>
        <p:txBody>
          <a:bodyPr anchor="t">
            <a:normAutofit/>
          </a:bodyPr>
          <a:lstStyle>
            <a:lvl1pPr marL="0" indent="0" algn="l">
              <a:lnSpc>
                <a:spcPct val="100000"/>
              </a:lnSpc>
              <a:buNone/>
              <a:defRPr sz="1400" spc="50" baseline="0">
                <a:solidFill>
                  <a:schemeClr val="tx1">
                    <a:lumMod val="75000"/>
                    <a:lumOff val="25000"/>
                  </a:schemeClr>
                </a:solidFill>
              </a:defRPr>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79" y="4824430"/>
            <a:ext cx="5539095" cy="1010842"/>
          </a:xfrm>
        </p:spPr>
        <p:txBody>
          <a:bodyPr anchor="t">
            <a:normAutofit/>
          </a:bodyPr>
          <a:lstStyle>
            <a:lvl1pPr marL="0" indent="0" algn="l">
              <a:lnSpc>
                <a:spcPct val="100000"/>
              </a:lnSpc>
              <a:buNone/>
              <a:defRPr sz="1400" spc="50" baseline="0">
                <a:solidFill>
                  <a:schemeClr val="tx1">
                    <a:lumMod val="75000"/>
                    <a:lumOff val="25000"/>
                  </a:schemeClr>
                </a:solidFill>
              </a:defRPr>
            </a:lvl1pPr>
          </a:lstStyle>
          <a:p>
            <a:pPr lvl="0"/>
            <a:r>
              <a:rPr lang="en-US"/>
              <a:t>Click to edit master text style</a:t>
            </a:r>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p:nvCxnSpPr>
        <p:spPr>
          <a:xfrm>
            <a:off x="4353515" y="5023933"/>
            <a:ext cx="1513211" cy="0"/>
          </a:xfrm>
          <a:prstGeom prst="line">
            <a:avLst/>
          </a:prstGeom>
          <a:ln w="6350">
            <a:solidFill>
              <a:schemeClr val="accent1">
                <a:lumMod val="75000"/>
              </a:schemeClr>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p:nvCxnSpPr>
        <p:spPr>
          <a:xfrm>
            <a:off x="3759917" y="3948451"/>
            <a:ext cx="1513211" cy="0"/>
          </a:xfrm>
          <a:prstGeom prst="line">
            <a:avLst/>
          </a:prstGeom>
          <a:ln w="6350">
            <a:solidFill>
              <a:schemeClr val="accent1">
                <a:lumMod val="75000"/>
              </a:schemeClr>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p:nvCxnSpPr>
        <p:spPr>
          <a:xfrm>
            <a:off x="3173453" y="2872686"/>
            <a:ext cx="1513211" cy="0"/>
          </a:xfrm>
          <a:prstGeom prst="line">
            <a:avLst/>
          </a:prstGeom>
          <a:ln w="6350">
            <a:solidFill>
              <a:schemeClr val="accent1">
                <a:lumMod val="75000"/>
              </a:schemeClr>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p:nvCxnSpPr>
        <p:spPr>
          <a:xfrm>
            <a:off x="2586263" y="1796083"/>
            <a:ext cx="1513211" cy="0"/>
          </a:xfrm>
          <a:prstGeom prst="line">
            <a:avLst/>
          </a:prstGeom>
          <a:ln w="6350">
            <a:solidFill>
              <a:schemeClr val="accent1">
                <a:lumMod val="75000"/>
              </a:schemeClr>
            </a:solidFill>
          </a:ln>
        </p:spPr>
        <p:style>
          <a:lnRef idx="1">
            <a:schemeClr val="accent5"/>
          </a:lnRef>
          <a:fillRef idx="0">
            <a:schemeClr val="accent5"/>
          </a:fillRef>
          <a:effectRef idx="0">
            <a:schemeClr val="accent5"/>
          </a:effectRef>
          <a:fontRef idx="minor">
            <a:schemeClr val="tx1"/>
          </a:fontRef>
        </p:style>
      </p:cxn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155823" y="6356350"/>
            <a:ext cx="1808712" cy="365125"/>
          </a:xfrm>
        </p:spPr>
        <p:txBody>
          <a:bodyPr/>
          <a:lstStyle>
            <a:lvl1pPr algn="l">
              <a:defRPr sz="900"/>
            </a:lvl1pPr>
          </a:lstStyle>
          <a:p>
            <a:r>
              <a:rPr lang="en-US" dirty="0"/>
              <a:t>Pitch Deck</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3052812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3 Column">
    <p:bg>
      <p:bgPr>
        <a:solidFill>
          <a:schemeClr val="accent2"/>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lumMod val="75000"/>
                    <a:lumOff val="25000"/>
                  </a:schemeClr>
                </a:solidFill>
                <a:latin typeface="+mj-lt"/>
                <a:ea typeface="+mj-ea"/>
                <a:cs typeface="+mj-cs"/>
              </a:defRPr>
            </a:lvl1pPr>
          </a:lstStyle>
          <a:p>
            <a:r>
              <a:rPr lang="en-US"/>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485900" y="2563123"/>
            <a:ext cx="4031945" cy="365125"/>
          </a:xfrm>
        </p:spPr>
        <p:txBody>
          <a:bodyPr>
            <a:normAutofit/>
          </a:bodyPr>
          <a:lstStyle>
            <a:lvl1pPr marL="0" indent="0" algn="ctr">
              <a:buNone/>
              <a:defRPr lang="en-US" sz="2000" kern="1200" spc="150" baseline="0" dirty="0">
                <a:solidFill>
                  <a:schemeClr val="tx1">
                    <a:lumMod val="75000"/>
                    <a:lumOff val="25000"/>
                  </a:schemeClr>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485664" y="3070348"/>
            <a:ext cx="4031030" cy="1057308"/>
          </a:xfrm>
        </p:spPr>
        <p:txBody>
          <a:bodyPr>
            <a:normAutofit/>
          </a:bodyPr>
          <a:lstStyle>
            <a:lvl1pPr marL="0" indent="0" algn="ctr">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6673004" y="2563123"/>
            <a:ext cx="4031945" cy="365125"/>
          </a:xfrm>
        </p:spPr>
        <p:txBody>
          <a:bodyPr>
            <a:normAutofit/>
          </a:bodyPr>
          <a:lstStyle>
            <a:lvl1pPr marL="0" indent="0" algn="ctr">
              <a:buNone/>
              <a:defRPr lang="en-US" sz="2000" kern="1200" spc="150" baseline="0" dirty="0">
                <a:solidFill>
                  <a:schemeClr val="tx1">
                    <a:lumMod val="75000"/>
                    <a:lumOff val="25000"/>
                  </a:schemeClr>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6673143" y="3070348"/>
            <a:ext cx="4031030" cy="1057308"/>
          </a:xfrm>
        </p:spPr>
        <p:txBody>
          <a:bodyPr>
            <a:normAutofit/>
          </a:bodyPr>
          <a:lstStyle>
            <a:lvl1pPr marL="0" indent="0" algn="ctr">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1485899" y="4319431"/>
            <a:ext cx="4031945" cy="365125"/>
          </a:xfrm>
        </p:spPr>
        <p:txBody>
          <a:bodyPr>
            <a:normAutofit/>
          </a:bodyPr>
          <a:lstStyle>
            <a:lvl1pPr marL="0" indent="0" algn="ctr">
              <a:buNone/>
              <a:defRPr lang="en-US" sz="2000" kern="1200" spc="150" baseline="0" dirty="0">
                <a:solidFill>
                  <a:schemeClr val="tx1">
                    <a:lumMod val="75000"/>
                    <a:lumOff val="25000"/>
                  </a:schemeClr>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1486412" y="4826656"/>
            <a:ext cx="4031030" cy="1057308"/>
          </a:xfrm>
        </p:spPr>
        <p:txBody>
          <a:bodyPr>
            <a:normAutofit/>
          </a:bodyPr>
          <a:lstStyle>
            <a:lvl1pPr marL="0" indent="0" algn="ctr">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12" name="Text Placeholder 15">
            <a:extLst>
              <a:ext uri="{FF2B5EF4-FFF2-40B4-BE49-F238E27FC236}">
                <a16:creationId xmlns:a16="http://schemas.microsoft.com/office/drawing/2014/main" id="{3B05E19C-DF33-4515-AC52-F95850810EC1}"/>
              </a:ext>
            </a:extLst>
          </p:cNvPr>
          <p:cNvSpPr>
            <a:spLocks noGrp="1"/>
          </p:cNvSpPr>
          <p:nvPr>
            <p:ph type="body" sz="quarter" idx="23" hasCustomPrompt="1"/>
          </p:nvPr>
        </p:nvSpPr>
        <p:spPr>
          <a:xfrm>
            <a:off x="6672630" y="4319431"/>
            <a:ext cx="4031945" cy="365125"/>
          </a:xfrm>
        </p:spPr>
        <p:txBody>
          <a:bodyPr>
            <a:normAutofit/>
          </a:bodyPr>
          <a:lstStyle>
            <a:lvl1pPr marL="0" indent="0" algn="ctr">
              <a:buNone/>
              <a:defRPr lang="en-US" sz="2000" kern="1200" spc="150" baseline="0" dirty="0">
                <a:solidFill>
                  <a:schemeClr val="tx1">
                    <a:lumMod val="75000"/>
                    <a:lumOff val="25000"/>
                  </a:schemeClr>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13" name="Text Placeholder 18">
            <a:extLst>
              <a:ext uri="{FF2B5EF4-FFF2-40B4-BE49-F238E27FC236}">
                <a16:creationId xmlns:a16="http://schemas.microsoft.com/office/drawing/2014/main" id="{C0EBC62D-442C-45D3-B66B-C6578FBB3370}"/>
              </a:ext>
            </a:extLst>
          </p:cNvPr>
          <p:cNvSpPr>
            <a:spLocks noGrp="1"/>
          </p:cNvSpPr>
          <p:nvPr>
            <p:ph type="body" sz="quarter" idx="24" hasCustomPrompt="1"/>
          </p:nvPr>
        </p:nvSpPr>
        <p:spPr>
          <a:xfrm>
            <a:off x="6673143" y="4826656"/>
            <a:ext cx="4031030" cy="1057308"/>
          </a:xfrm>
        </p:spPr>
        <p:txBody>
          <a:bodyPr>
            <a:normAutofit/>
          </a:bodyPr>
          <a:lstStyle>
            <a:lvl1pPr marL="0" indent="0" algn="ctr">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r>
              <a:rPr lang="en-US" dirty="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cxnSp>
        <p:nvCxnSpPr>
          <p:cNvPr id="2" name="Straight Connector 1">
            <a:extLst>
              <a:ext uri="{FF2B5EF4-FFF2-40B4-BE49-F238E27FC236}">
                <a16:creationId xmlns:a16="http://schemas.microsoft.com/office/drawing/2014/main" id="{9298DCF7-7DC1-4618-8133-F63847B0AFE2}"/>
              </a:ext>
              <a:ext uri="{C183D7F6-B498-43B3-948B-1728B52AA6E4}">
                <adec:decorative xmlns:adec="http://schemas.microsoft.com/office/drawing/2017/decorative" val="1"/>
              </a:ext>
            </a:extLst>
          </p:cNvPr>
          <p:cNvCxnSpPr>
            <a:cxnSpLocks/>
          </p:cNvCxnSpPr>
          <p:nvPr userDrawn="1"/>
        </p:nvCxnSpPr>
        <p:spPr>
          <a:xfrm>
            <a:off x="8688388" y="0"/>
            <a:ext cx="3503612" cy="2352957"/>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53A6567-233D-4A3B-B52B-DE7E5E35A175}"/>
              </a:ext>
              <a:ext uri="{C183D7F6-B498-43B3-948B-1728B52AA6E4}">
                <adec:decorative xmlns:adec="http://schemas.microsoft.com/office/drawing/2017/decorative" val="1"/>
              </a:ext>
            </a:extLst>
          </p:cNvPr>
          <p:cNvCxnSpPr>
            <a:cxnSpLocks/>
          </p:cNvCxnSpPr>
          <p:nvPr userDrawn="1"/>
        </p:nvCxnSpPr>
        <p:spPr>
          <a:xfrm>
            <a:off x="9720943" y="0"/>
            <a:ext cx="2471057" cy="2699032"/>
          </a:xfrm>
          <a:prstGeom prst="line">
            <a:avLst/>
          </a:prstGeom>
        </p:spPr>
        <p:style>
          <a:lnRef idx="1">
            <a:schemeClr val="accent1"/>
          </a:lnRef>
          <a:fillRef idx="0">
            <a:schemeClr val="accent1"/>
          </a:fillRef>
          <a:effectRef idx="0">
            <a:schemeClr val="accent1"/>
          </a:effectRef>
          <a:fontRef idx="minor">
            <a:schemeClr val="tx1"/>
          </a:fontRef>
        </p:style>
      </p:cxnSp>
      <p:pic>
        <p:nvPicPr>
          <p:cNvPr id="7" name="Graphic 6">
            <a:extLst>
              <a:ext uri="{FF2B5EF4-FFF2-40B4-BE49-F238E27FC236}">
                <a16:creationId xmlns:a16="http://schemas.microsoft.com/office/drawing/2014/main" id="{64D564EB-CA78-42C6-AD76-3C4E7B3AEA8D}"/>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8" name="Graphic 7">
            <a:extLst>
              <a:ext uri="{FF2B5EF4-FFF2-40B4-BE49-F238E27FC236}">
                <a16:creationId xmlns:a16="http://schemas.microsoft.com/office/drawing/2014/main" id="{1CFFBB3A-BDCF-4878-8D04-E8BB9A050E71}"/>
              </a:ext>
              <a:ext uri="{C183D7F6-B498-43B3-948B-1728B52AA6E4}">
                <adec:decorative xmlns:adec="http://schemas.microsoft.com/office/drawing/2017/decorative" val="1"/>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spTree>
    <p:extLst>
      <p:ext uri="{BB962C8B-B14F-4D97-AF65-F5344CB8AC3E}">
        <p14:creationId xmlns:p14="http://schemas.microsoft.com/office/powerpoint/2010/main" val="2501487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2 Column">
    <p:bg>
      <p:bgPr>
        <a:solidFill>
          <a:schemeClr val="bg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2ACEF30-0520-40B3-A1F1-F3D2530563D6}"/>
              </a:ext>
            </a:extLst>
          </p:cNvPr>
          <p:cNvSpPr>
            <a:spLocks noGrp="1"/>
          </p:cNvSpPr>
          <p:nvPr>
            <p:ph type="title" hasCustomPrompt="1"/>
          </p:nvPr>
        </p:nvSpPr>
        <p:spPr>
          <a:xfrm>
            <a:off x="1508760" y="4156405"/>
            <a:ext cx="3139440" cy="1325563"/>
          </a:xfrm>
        </p:spPr>
        <p:txBody>
          <a:bodyPr anchor="b">
            <a:normAutofit/>
          </a:bodyPr>
          <a:lstStyle>
            <a:lvl1pPr algn="l">
              <a:defRPr lang="en-US" sz="2800" kern="1200" spc="150" baseline="0" dirty="0">
                <a:solidFill>
                  <a:schemeClr val="tx1">
                    <a:lumMod val="75000"/>
                    <a:lumOff val="25000"/>
                  </a:schemeClr>
                </a:solidFill>
                <a:latin typeface="+mj-lt"/>
                <a:ea typeface="+mj-ea"/>
                <a:cs typeface="+mj-cs"/>
              </a:defRPr>
            </a:lvl1pPr>
          </a:lstStyle>
          <a:p>
            <a:r>
              <a:rPr lang="en-US"/>
              <a:t>CLICK TO EDIT MASTER TITLE STYLE</a:t>
            </a:r>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5922254" y="1530635"/>
            <a:ext cx="5433204" cy="365125"/>
          </a:xfrm>
        </p:spPr>
        <p:txBody>
          <a:bodyPr>
            <a:normAutofit/>
          </a:bodyPr>
          <a:lstStyle>
            <a:lvl1pPr marL="0" indent="0">
              <a:buNone/>
              <a:defRPr lang="en-US" sz="2000" kern="1200" spc="150" baseline="0" dirty="0">
                <a:solidFill>
                  <a:schemeClr val="tx1">
                    <a:lumMod val="75000"/>
                    <a:lumOff val="25000"/>
                  </a:schemeClr>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5921828" y="1860060"/>
            <a:ext cx="5431971" cy="557950"/>
          </a:xfrm>
        </p:spPr>
        <p:txBody>
          <a:bodyPr>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16" name="Text Placeholder 15">
            <a:extLst>
              <a:ext uri="{FF2B5EF4-FFF2-40B4-BE49-F238E27FC236}">
                <a16:creationId xmlns:a16="http://schemas.microsoft.com/office/drawing/2014/main" id="{07D6A00C-D56B-4E8B-B992-7DA51D3C7261}"/>
              </a:ext>
            </a:extLst>
          </p:cNvPr>
          <p:cNvSpPr>
            <a:spLocks noGrp="1"/>
          </p:cNvSpPr>
          <p:nvPr>
            <p:ph type="body" sz="quarter" idx="23" hasCustomPrompt="1"/>
          </p:nvPr>
        </p:nvSpPr>
        <p:spPr>
          <a:xfrm>
            <a:off x="5922254" y="2630431"/>
            <a:ext cx="5433204" cy="365125"/>
          </a:xfrm>
        </p:spPr>
        <p:txBody>
          <a:bodyPr>
            <a:normAutofit/>
          </a:bodyPr>
          <a:lstStyle>
            <a:lvl1pPr marL="0" indent="0">
              <a:buNone/>
              <a:defRPr lang="en-US" sz="2000" kern="1200" spc="150" baseline="0" dirty="0">
                <a:solidFill>
                  <a:schemeClr val="tx1">
                    <a:lumMod val="75000"/>
                    <a:lumOff val="25000"/>
                  </a:schemeClr>
                </a:solidFill>
                <a:latin typeface="+mj-lt"/>
                <a:ea typeface="+mj-ea"/>
                <a:cs typeface="+mj-cs"/>
              </a:defRPr>
            </a:lvl1pPr>
          </a:lstStyle>
          <a:p>
            <a:pPr lvl="0"/>
            <a:r>
              <a:rPr lang="en-US"/>
              <a:t>CLICK TO ADD SUBTITLE</a:t>
            </a:r>
          </a:p>
        </p:txBody>
      </p:sp>
      <p:sp>
        <p:nvSpPr>
          <p:cNvPr id="18" name="Text Placeholder 18">
            <a:extLst>
              <a:ext uri="{FF2B5EF4-FFF2-40B4-BE49-F238E27FC236}">
                <a16:creationId xmlns:a16="http://schemas.microsoft.com/office/drawing/2014/main" id="{DA90DA32-7E6A-4713-BDC9-73910E2A0E68}"/>
              </a:ext>
            </a:extLst>
          </p:cNvPr>
          <p:cNvSpPr>
            <a:spLocks noGrp="1"/>
          </p:cNvSpPr>
          <p:nvPr>
            <p:ph type="body" sz="quarter" idx="24" hasCustomPrompt="1"/>
          </p:nvPr>
        </p:nvSpPr>
        <p:spPr>
          <a:xfrm>
            <a:off x="5921828" y="2959856"/>
            <a:ext cx="5431971" cy="557950"/>
          </a:xfrm>
        </p:spPr>
        <p:txBody>
          <a:bodyPr>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19" name="Text Placeholder 15">
            <a:extLst>
              <a:ext uri="{FF2B5EF4-FFF2-40B4-BE49-F238E27FC236}">
                <a16:creationId xmlns:a16="http://schemas.microsoft.com/office/drawing/2014/main" id="{D7E57261-C874-4DFD-AF7D-F9EC50B3BFD0}"/>
              </a:ext>
            </a:extLst>
          </p:cNvPr>
          <p:cNvSpPr>
            <a:spLocks noGrp="1"/>
          </p:cNvSpPr>
          <p:nvPr>
            <p:ph type="body" sz="quarter" idx="25" hasCustomPrompt="1"/>
          </p:nvPr>
        </p:nvSpPr>
        <p:spPr>
          <a:xfrm>
            <a:off x="5922254" y="3730227"/>
            <a:ext cx="5433204" cy="365125"/>
          </a:xfrm>
        </p:spPr>
        <p:txBody>
          <a:bodyPr>
            <a:normAutofit/>
          </a:bodyPr>
          <a:lstStyle>
            <a:lvl1pPr marL="0" indent="0">
              <a:buNone/>
              <a:defRPr lang="en-US" sz="2000" kern="1200" spc="150" baseline="0" dirty="0">
                <a:solidFill>
                  <a:schemeClr val="tx1">
                    <a:lumMod val="75000"/>
                    <a:lumOff val="25000"/>
                  </a:schemeClr>
                </a:solidFill>
                <a:latin typeface="+mj-lt"/>
                <a:ea typeface="+mj-ea"/>
                <a:cs typeface="+mj-cs"/>
              </a:defRPr>
            </a:lvl1pPr>
          </a:lstStyle>
          <a:p>
            <a:pPr lvl="0"/>
            <a:r>
              <a:rPr lang="en-US"/>
              <a:t>CLICK TO ADD SUBTITLE</a:t>
            </a:r>
          </a:p>
        </p:txBody>
      </p:sp>
      <p:sp>
        <p:nvSpPr>
          <p:cNvPr id="20" name="Text Placeholder 18">
            <a:extLst>
              <a:ext uri="{FF2B5EF4-FFF2-40B4-BE49-F238E27FC236}">
                <a16:creationId xmlns:a16="http://schemas.microsoft.com/office/drawing/2014/main" id="{843F77CE-098F-4777-8C30-5CEE7954D140}"/>
              </a:ext>
            </a:extLst>
          </p:cNvPr>
          <p:cNvSpPr>
            <a:spLocks noGrp="1"/>
          </p:cNvSpPr>
          <p:nvPr>
            <p:ph type="body" sz="quarter" idx="26" hasCustomPrompt="1"/>
          </p:nvPr>
        </p:nvSpPr>
        <p:spPr>
          <a:xfrm>
            <a:off x="5921828" y="4059652"/>
            <a:ext cx="5431971" cy="557950"/>
          </a:xfrm>
        </p:spPr>
        <p:txBody>
          <a:bodyPr>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23" name="Text Placeholder 15">
            <a:extLst>
              <a:ext uri="{FF2B5EF4-FFF2-40B4-BE49-F238E27FC236}">
                <a16:creationId xmlns:a16="http://schemas.microsoft.com/office/drawing/2014/main" id="{4CAE269A-B6AB-42A6-9575-6057FA25A29E}"/>
              </a:ext>
            </a:extLst>
          </p:cNvPr>
          <p:cNvSpPr>
            <a:spLocks noGrp="1"/>
          </p:cNvSpPr>
          <p:nvPr>
            <p:ph type="body" sz="quarter" idx="27" hasCustomPrompt="1"/>
          </p:nvPr>
        </p:nvSpPr>
        <p:spPr>
          <a:xfrm>
            <a:off x="5920106" y="4830024"/>
            <a:ext cx="5433204" cy="365125"/>
          </a:xfrm>
        </p:spPr>
        <p:txBody>
          <a:bodyPr>
            <a:normAutofit/>
          </a:bodyPr>
          <a:lstStyle>
            <a:lvl1pPr marL="0" indent="0">
              <a:buNone/>
              <a:defRPr lang="en-US" sz="2000" kern="1200" spc="150" baseline="0" dirty="0">
                <a:solidFill>
                  <a:schemeClr val="tx1">
                    <a:lumMod val="75000"/>
                    <a:lumOff val="25000"/>
                  </a:schemeClr>
                </a:solidFill>
                <a:latin typeface="+mj-lt"/>
                <a:ea typeface="+mj-ea"/>
                <a:cs typeface="+mj-cs"/>
              </a:defRPr>
            </a:lvl1pPr>
          </a:lstStyle>
          <a:p>
            <a:pPr lvl="0"/>
            <a:r>
              <a:rPr lang="en-US"/>
              <a:t>CLICK TO ADD SUBTITLE</a:t>
            </a:r>
          </a:p>
        </p:txBody>
      </p:sp>
      <p:sp>
        <p:nvSpPr>
          <p:cNvPr id="24" name="Text Placeholder 18">
            <a:extLst>
              <a:ext uri="{FF2B5EF4-FFF2-40B4-BE49-F238E27FC236}">
                <a16:creationId xmlns:a16="http://schemas.microsoft.com/office/drawing/2014/main" id="{46866A49-A3A8-4869-961C-EB41F6BC7843}"/>
              </a:ext>
            </a:extLst>
          </p:cNvPr>
          <p:cNvSpPr>
            <a:spLocks noGrp="1"/>
          </p:cNvSpPr>
          <p:nvPr>
            <p:ph type="body" sz="quarter" idx="28" hasCustomPrompt="1"/>
          </p:nvPr>
        </p:nvSpPr>
        <p:spPr>
          <a:xfrm>
            <a:off x="5919680" y="5159449"/>
            <a:ext cx="5431971" cy="557950"/>
          </a:xfrm>
        </p:spPr>
        <p:txBody>
          <a:bodyPr>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a:xfrm>
            <a:off x="5919680" y="6356350"/>
            <a:ext cx="947516" cy="365125"/>
          </a:xfrm>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a:xfrm>
            <a:off x="7161955" y="6356350"/>
            <a:ext cx="3243942" cy="365125"/>
          </a:xfrm>
        </p:spPr>
        <p:txBody>
          <a:bodyPr/>
          <a:lstStyle>
            <a:lvl1pPr>
              <a:defRPr sz="900"/>
            </a:lvl1p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a:xfrm>
            <a:off x="10700656" y="6356350"/>
            <a:ext cx="653143" cy="365125"/>
          </a:xfrm>
        </p:spPr>
        <p:txBody>
          <a:bodyPr/>
          <a:lstStyle>
            <a:lvl1pPr>
              <a:defRPr sz="900"/>
            </a:lvl1pPr>
          </a:lstStyle>
          <a:p>
            <a:fld id="{B5CEABB6-07DC-46E8-9B57-56EC44A396E5}" type="slidenum">
              <a:rPr lang="en-US" smtClean="0"/>
              <a:pPr/>
              <a:t>‹#›</a:t>
            </a:fld>
            <a:endParaRPr lang="en-US" dirty="0"/>
          </a:p>
        </p:txBody>
      </p:sp>
      <p:pic>
        <p:nvPicPr>
          <p:cNvPr id="2" name="Graphic 1">
            <a:extLst>
              <a:ext uri="{FF2B5EF4-FFF2-40B4-BE49-F238E27FC236}">
                <a16:creationId xmlns:a16="http://schemas.microsoft.com/office/drawing/2014/main" id="{6D8D9106-8780-461D-9091-E074B0A3C95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4696" y="-1"/>
            <a:ext cx="4896735" cy="4385949"/>
          </a:xfrm>
          <a:prstGeom prst="rect">
            <a:avLst/>
          </a:prstGeom>
        </p:spPr>
      </p:pic>
    </p:spTree>
    <p:extLst>
      <p:ext uri="{BB962C8B-B14F-4D97-AF65-F5344CB8AC3E}">
        <p14:creationId xmlns:p14="http://schemas.microsoft.com/office/powerpoint/2010/main" val="3061950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Introduction">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lumMod val="75000"/>
                    <a:lumOff val="25000"/>
                  </a:schemeClr>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14" name="Straight Connector 13">
            <a:extLst>
              <a:ext uri="{FF2B5EF4-FFF2-40B4-BE49-F238E27FC236}">
                <a16:creationId xmlns:a16="http://schemas.microsoft.com/office/drawing/2014/main" id="{49FBD260-5143-4B12-B9F8-33E48D548909}"/>
              </a:ext>
            </a:extLst>
          </p:cNvPr>
          <p:cNvCxnSpPr/>
          <p:nvPr/>
        </p:nvCxnSpPr>
        <p:spPr>
          <a:xfrm>
            <a:off x="9096375" y="1497012"/>
            <a:ext cx="3095625" cy="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p:nvCxnSpPr>
        <p:spPr>
          <a:xfrm flipH="1">
            <a:off x="6953250" y="-25401"/>
            <a:ext cx="3790950" cy="6902451"/>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9" name="Date Placeholder 6">
            <a:extLst>
              <a:ext uri="{FF2B5EF4-FFF2-40B4-BE49-F238E27FC236}">
                <a16:creationId xmlns:a16="http://schemas.microsoft.com/office/drawing/2014/main" id="{70146B66-4F07-44BE-8AAB-48EA5170DA81}"/>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3A927BE5-2F4C-4EBD-9093-C4ED6E3025B1}"/>
              </a:ext>
            </a:extLst>
          </p:cNvPr>
          <p:cNvSpPr>
            <a:spLocks noGrp="1"/>
          </p:cNvSpPr>
          <p:nvPr>
            <p:ph type="ftr" sz="quarter" idx="11"/>
          </p:nvPr>
        </p:nvSpPr>
        <p:spPr>
          <a:xfrm>
            <a:off x="5224463" y="6356350"/>
            <a:ext cx="1743075" cy="365125"/>
          </a:xfrm>
        </p:spPr>
        <p:txBody>
          <a:bodyPr/>
          <a:lstStyle>
            <a:lvl1pPr>
              <a:defRPr sz="900"/>
            </a:lvl1pPr>
          </a:lstStyle>
          <a:p>
            <a:r>
              <a:rPr lang="en-US" dirty="0"/>
              <a:t>Pitch Deck</a:t>
            </a:r>
          </a:p>
        </p:txBody>
      </p:sp>
      <p:sp>
        <p:nvSpPr>
          <p:cNvPr id="11" name="Slide Number Placeholder 8">
            <a:extLst>
              <a:ext uri="{FF2B5EF4-FFF2-40B4-BE49-F238E27FC236}">
                <a16:creationId xmlns:a16="http://schemas.microsoft.com/office/drawing/2014/main" id="{C4C1336B-CF5E-42FF-80E8-7D33A2D64E17}"/>
              </a:ext>
            </a:extLst>
          </p:cNvPr>
          <p:cNvSpPr>
            <a:spLocks noGrp="1"/>
          </p:cNvSpPr>
          <p:nvPr>
            <p:ph type="sldNum" sz="quarter" idx="12"/>
          </p:nvPr>
        </p:nvSpPr>
        <p:spPr>
          <a:xfrm>
            <a:off x="8610600" y="6356350"/>
            <a:ext cx="2743200" cy="365125"/>
          </a:xfrm>
        </p:spPr>
        <p:txBody>
          <a:bodyPr/>
          <a:lstStyle>
            <a:lvl1pPr>
              <a:defRPr sz="900"/>
            </a:lvl1pPr>
          </a:lstStyle>
          <a:p>
            <a:fld id="{B5CEABB6-07DC-46E8-9B57-56EC44A396E5}" type="slidenum">
              <a:rPr lang="en-US" smtClean="0"/>
              <a:t>‹#›</a:t>
            </a:fld>
            <a:endParaRPr lang="en-US" dirty="0"/>
          </a:p>
        </p:txBody>
      </p:sp>
    </p:spTree>
    <p:extLst>
      <p:ext uri="{BB962C8B-B14F-4D97-AF65-F5344CB8AC3E}">
        <p14:creationId xmlns:p14="http://schemas.microsoft.com/office/powerpoint/2010/main" val="129327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571235"/>
            <a:ext cx="4179570" cy="1715531"/>
          </a:xfrm>
        </p:spPr>
        <p:txBody>
          <a:bodyPr anchor="ctr">
            <a:noAutofit/>
          </a:bodyPr>
          <a:lstStyle>
            <a:lvl1pPr algn="l">
              <a:defRPr sz="3600" spc="150" baseline="0">
                <a:solidFill>
                  <a:schemeClr val="tx1">
                    <a:lumMod val="75000"/>
                    <a:lumOff val="25000"/>
                  </a:schemeClr>
                </a:solidFill>
              </a:defRPr>
            </a:lvl1pPr>
          </a:lstStyle>
          <a:p>
            <a:r>
              <a:rPr lang="en-US"/>
              <a:t>CLICK TO EDIT MASTER 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3228668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5920169" y="1152771"/>
            <a:ext cx="5431971" cy="846301"/>
          </a:xfrm>
        </p:spPr>
        <p:txBody>
          <a:bodyPr anchor="t">
            <a:normAutofit/>
          </a:bodyPr>
          <a:lstStyle>
            <a:lvl1pPr>
              <a:defRPr lang="en-US" sz="2800" kern="1200" cap="all" spc="150" baseline="0" dirty="0">
                <a:solidFill>
                  <a:schemeClr val="tx1">
                    <a:lumMod val="75000"/>
                    <a:lumOff val="25000"/>
                  </a:schemeClr>
                </a:solidFill>
                <a:latin typeface="+mj-lt"/>
                <a:ea typeface="+mj-ea"/>
                <a:cs typeface="+mj-cs"/>
              </a:defRPr>
            </a:lvl1pPr>
          </a:lstStyle>
          <a:p>
            <a:r>
              <a:rPr lang="en-US"/>
              <a:t>CLICK TO EDIT MASTER TITLE STYLE</a:t>
            </a:r>
          </a:p>
        </p:txBody>
      </p:sp>
      <p:cxnSp>
        <p:nvCxnSpPr>
          <p:cNvPr id="9" name="Straight Connector 8">
            <a:extLst>
              <a:ext uri="{FF2B5EF4-FFF2-40B4-BE49-F238E27FC236}">
                <a16:creationId xmlns:a16="http://schemas.microsoft.com/office/drawing/2014/main" id="{BDAC7E4E-FE06-4E90-8107-6B543E5515ED}"/>
              </a:ext>
            </a:extLst>
          </p:cNvPr>
          <p:cNvCxnSpPr/>
          <p:nvPr/>
        </p:nvCxnSpPr>
        <p:spPr>
          <a:xfrm flipV="1">
            <a:off x="2209800" y="0"/>
            <a:ext cx="2438400" cy="685800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Text Placeholder 15">
            <a:extLst>
              <a:ext uri="{FF2B5EF4-FFF2-40B4-BE49-F238E27FC236}">
                <a16:creationId xmlns:a16="http://schemas.microsoft.com/office/drawing/2014/main" id="{3864668D-D640-4ABF-BB9A-D60176660F07}"/>
              </a:ext>
            </a:extLst>
          </p:cNvPr>
          <p:cNvSpPr>
            <a:spLocks noGrp="1"/>
          </p:cNvSpPr>
          <p:nvPr>
            <p:ph type="body" sz="quarter" idx="13" hasCustomPrompt="1"/>
          </p:nvPr>
        </p:nvSpPr>
        <p:spPr>
          <a:xfrm>
            <a:off x="5922254" y="2469515"/>
            <a:ext cx="5433204" cy="365125"/>
          </a:xfrm>
        </p:spPr>
        <p:txBody>
          <a:bodyPr>
            <a:normAutofit/>
          </a:bodyPr>
          <a:lstStyle>
            <a:lvl1pPr marL="0" indent="0">
              <a:buNone/>
              <a:defRPr lang="en-US" sz="2000" kern="1200" cap="all" spc="150" baseline="0" dirty="0">
                <a:solidFill>
                  <a:schemeClr val="tx1">
                    <a:lumMod val="75000"/>
                    <a:lumOff val="25000"/>
                  </a:schemeClr>
                </a:solidFill>
                <a:latin typeface="+mj-lt"/>
                <a:ea typeface="+mj-ea"/>
                <a:cs typeface="+mj-cs"/>
              </a:defRPr>
            </a:lvl1pPr>
          </a:lstStyle>
          <a:p>
            <a:pPr lvl="0"/>
            <a:r>
              <a:rPr lang="en-US"/>
              <a:t>CLICK TO ADD SUBTITLE</a:t>
            </a:r>
          </a:p>
        </p:txBody>
      </p:sp>
      <p:sp>
        <p:nvSpPr>
          <p:cNvPr id="12" name="Text Placeholder 18">
            <a:extLst>
              <a:ext uri="{FF2B5EF4-FFF2-40B4-BE49-F238E27FC236}">
                <a16:creationId xmlns:a16="http://schemas.microsoft.com/office/drawing/2014/main" id="{2E289D5A-B06B-43D4-A3CA-3B06C4D49FDD}"/>
              </a:ext>
            </a:extLst>
          </p:cNvPr>
          <p:cNvSpPr>
            <a:spLocks noGrp="1"/>
          </p:cNvSpPr>
          <p:nvPr>
            <p:ph type="body" sz="quarter" idx="15" hasCustomPrompt="1"/>
          </p:nvPr>
        </p:nvSpPr>
        <p:spPr>
          <a:xfrm>
            <a:off x="5921828" y="2798940"/>
            <a:ext cx="5431971" cy="557950"/>
          </a:xfrm>
        </p:spPr>
        <p:txBody>
          <a:bodyPr>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13" name="Text Placeholder 15">
            <a:extLst>
              <a:ext uri="{FF2B5EF4-FFF2-40B4-BE49-F238E27FC236}">
                <a16:creationId xmlns:a16="http://schemas.microsoft.com/office/drawing/2014/main" id="{1DCC2995-DE17-436D-82AE-6E107865CB79}"/>
              </a:ext>
            </a:extLst>
          </p:cNvPr>
          <p:cNvSpPr>
            <a:spLocks noGrp="1"/>
          </p:cNvSpPr>
          <p:nvPr>
            <p:ph type="body" sz="quarter" idx="23" hasCustomPrompt="1"/>
          </p:nvPr>
        </p:nvSpPr>
        <p:spPr>
          <a:xfrm>
            <a:off x="5922254" y="3569311"/>
            <a:ext cx="5433204" cy="365125"/>
          </a:xfrm>
        </p:spPr>
        <p:txBody>
          <a:bodyPr>
            <a:normAutofit/>
          </a:bodyPr>
          <a:lstStyle>
            <a:lvl1pPr marL="0" indent="0">
              <a:buNone/>
              <a:defRPr lang="en-US" sz="2000" kern="1200" cap="all" spc="150" baseline="0" dirty="0">
                <a:solidFill>
                  <a:schemeClr val="tx1">
                    <a:lumMod val="75000"/>
                    <a:lumOff val="25000"/>
                  </a:schemeClr>
                </a:solidFill>
                <a:latin typeface="+mj-lt"/>
                <a:ea typeface="+mj-ea"/>
                <a:cs typeface="+mj-cs"/>
              </a:defRPr>
            </a:lvl1pPr>
          </a:lstStyle>
          <a:p>
            <a:pPr lvl="0"/>
            <a:r>
              <a:rPr lang="en-US"/>
              <a:t>CLICK TO ADD SUBTITLE</a:t>
            </a:r>
          </a:p>
        </p:txBody>
      </p:sp>
      <p:sp>
        <p:nvSpPr>
          <p:cNvPr id="14" name="Text Placeholder 18">
            <a:extLst>
              <a:ext uri="{FF2B5EF4-FFF2-40B4-BE49-F238E27FC236}">
                <a16:creationId xmlns:a16="http://schemas.microsoft.com/office/drawing/2014/main" id="{C7E70A65-1FB1-4F42-854B-8213ED73F792}"/>
              </a:ext>
            </a:extLst>
          </p:cNvPr>
          <p:cNvSpPr>
            <a:spLocks noGrp="1"/>
          </p:cNvSpPr>
          <p:nvPr>
            <p:ph type="body" sz="quarter" idx="24" hasCustomPrompt="1"/>
          </p:nvPr>
        </p:nvSpPr>
        <p:spPr>
          <a:xfrm>
            <a:off x="5921828" y="3898736"/>
            <a:ext cx="5431971" cy="557950"/>
          </a:xfrm>
        </p:spPr>
        <p:txBody>
          <a:bodyPr>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15" name="Text Placeholder 15">
            <a:extLst>
              <a:ext uri="{FF2B5EF4-FFF2-40B4-BE49-F238E27FC236}">
                <a16:creationId xmlns:a16="http://schemas.microsoft.com/office/drawing/2014/main" id="{45657994-DC61-4DEB-BB2B-65DFCA997AF1}"/>
              </a:ext>
            </a:extLst>
          </p:cNvPr>
          <p:cNvSpPr>
            <a:spLocks noGrp="1"/>
          </p:cNvSpPr>
          <p:nvPr>
            <p:ph type="body" sz="quarter" idx="25" hasCustomPrompt="1"/>
          </p:nvPr>
        </p:nvSpPr>
        <p:spPr>
          <a:xfrm>
            <a:off x="5922254" y="4669107"/>
            <a:ext cx="5433204" cy="365125"/>
          </a:xfrm>
        </p:spPr>
        <p:txBody>
          <a:bodyPr>
            <a:normAutofit/>
          </a:bodyPr>
          <a:lstStyle>
            <a:lvl1pPr marL="0" indent="0">
              <a:buNone/>
              <a:defRPr lang="en-US" sz="2000" kern="1200" cap="all" spc="150" baseline="0" dirty="0">
                <a:solidFill>
                  <a:schemeClr val="tx1">
                    <a:lumMod val="75000"/>
                    <a:lumOff val="25000"/>
                  </a:schemeClr>
                </a:solidFill>
                <a:latin typeface="+mj-lt"/>
                <a:ea typeface="+mj-ea"/>
                <a:cs typeface="+mj-cs"/>
              </a:defRPr>
            </a:lvl1pPr>
          </a:lstStyle>
          <a:p>
            <a:pPr lvl="0"/>
            <a:r>
              <a:rPr lang="en-US"/>
              <a:t>CLICK TO ADD SUBTITLE</a:t>
            </a:r>
          </a:p>
        </p:txBody>
      </p:sp>
      <p:sp>
        <p:nvSpPr>
          <p:cNvPr id="16" name="Text Placeholder 18">
            <a:extLst>
              <a:ext uri="{FF2B5EF4-FFF2-40B4-BE49-F238E27FC236}">
                <a16:creationId xmlns:a16="http://schemas.microsoft.com/office/drawing/2014/main" id="{18397EE2-60CD-47FD-AF8F-83A5324D9D18}"/>
              </a:ext>
            </a:extLst>
          </p:cNvPr>
          <p:cNvSpPr>
            <a:spLocks noGrp="1"/>
          </p:cNvSpPr>
          <p:nvPr>
            <p:ph type="body" sz="quarter" idx="26" hasCustomPrompt="1"/>
          </p:nvPr>
        </p:nvSpPr>
        <p:spPr>
          <a:xfrm>
            <a:off x="5921828" y="4998532"/>
            <a:ext cx="5431971" cy="557950"/>
          </a:xfrm>
        </p:spPr>
        <p:txBody>
          <a:bodyPr>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a:r>
              <a:rPr lang="en-US"/>
              <a:t>Click to add text</a:t>
            </a:r>
          </a:p>
        </p:txBody>
      </p:sp>
      <p:sp>
        <p:nvSpPr>
          <p:cNvPr id="17" name="Date Placeholder 2">
            <a:extLst>
              <a:ext uri="{FF2B5EF4-FFF2-40B4-BE49-F238E27FC236}">
                <a16:creationId xmlns:a16="http://schemas.microsoft.com/office/drawing/2014/main" id="{1E25EFF1-65C7-4F93-8740-46885C6BEA57}"/>
              </a:ext>
            </a:extLst>
          </p:cNvPr>
          <p:cNvSpPr>
            <a:spLocks noGrp="1"/>
          </p:cNvSpPr>
          <p:nvPr>
            <p:ph type="dt" sz="half" idx="20"/>
          </p:nvPr>
        </p:nvSpPr>
        <p:spPr>
          <a:xfrm>
            <a:off x="5919680" y="6356350"/>
            <a:ext cx="947516" cy="365125"/>
          </a:xfrm>
        </p:spPr>
        <p:txBody>
          <a:bodyPr/>
          <a:lstStyle>
            <a:lvl1pPr>
              <a:defRPr sz="900"/>
            </a:lvl1pPr>
          </a:lstStyle>
          <a:p>
            <a:r>
              <a:rPr lang="en-US" dirty="0"/>
              <a:t>20XX</a:t>
            </a:r>
          </a:p>
        </p:txBody>
      </p:sp>
      <p:sp>
        <p:nvSpPr>
          <p:cNvPr id="18" name="Footer Placeholder 3">
            <a:extLst>
              <a:ext uri="{FF2B5EF4-FFF2-40B4-BE49-F238E27FC236}">
                <a16:creationId xmlns:a16="http://schemas.microsoft.com/office/drawing/2014/main" id="{C16D80BF-B599-4FC0-ABD5-98777872FE5F}"/>
              </a:ext>
            </a:extLst>
          </p:cNvPr>
          <p:cNvSpPr>
            <a:spLocks noGrp="1"/>
          </p:cNvSpPr>
          <p:nvPr>
            <p:ph type="ftr" sz="quarter" idx="21"/>
          </p:nvPr>
        </p:nvSpPr>
        <p:spPr>
          <a:xfrm>
            <a:off x="7161955" y="6356350"/>
            <a:ext cx="3243942" cy="365125"/>
          </a:xfrm>
        </p:spPr>
        <p:txBody>
          <a:bodyPr/>
          <a:lstStyle>
            <a:lvl1pPr>
              <a:defRPr sz="900"/>
            </a:lvl1pPr>
          </a:lstStyle>
          <a:p>
            <a:r>
              <a:rPr lang="en-US" dirty="0"/>
              <a:t>Pitch Deck</a:t>
            </a:r>
          </a:p>
        </p:txBody>
      </p:sp>
      <p:sp>
        <p:nvSpPr>
          <p:cNvPr id="19" name="Slide Number Placeholder 4">
            <a:extLst>
              <a:ext uri="{FF2B5EF4-FFF2-40B4-BE49-F238E27FC236}">
                <a16:creationId xmlns:a16="http://schemas.microsoft.com/office/drawing/2014/main" id="{F64421B1-FF90-4939-90BD-8206DE5036D0}"/>
              </a:ext>
            </a:extLst>
          </p:cNvPr>
          <p:cNvSpPr>
            <a:spLocks noGrp="1"/>
          </p:cNvSpPr>
          <p:nvPr>
            <p:ph type="sldNum" sz="quarter" idx="22"/>
          </p:nvPr>
        </p:nvSpPr>
        <p:spPr>
          <a:xfrm>
            <a:off x="10700656" y="6356350"/>
            <a:ext cx="653143" cy="365125"/>
          </a:xfrm>
        </p:spPr>
        <p:txBody>
          <a:bodyPr/>
          <a:lstStyle>
            <a:lvl1pPr>
              <a:defRPr sz="900"/>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64798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cap="all" spc="150" baseline="0" dirty="0">
                <a:solidFill>
                  <a:schemeClr val="tx1">
                    <a:lumMod val="75000"/>
                    <a:lumOff val="25000"/>
                  </a:schemeClr>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cap="all"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solidFill>
                  <a:schemeClr val="tx1">
                    <a:lumMod val="75000"/>
                    <a:lumOff val="25000"/>
                  </a:schemeClr>
                </a:solidFill>
              </a:defRPr>
            </a:lvl1pPr>
            <a:lvl2pPr marL="457200" indent="0">
              <a:lnSpc>
                <a:spcPct val="100000"/>
              </a:lnSpc>
              <a:buNone/>
              <a:defRPr sz="1400" spc="50" baseline="0">
                <a:solidFill>
                  <a:schemeClr val="tx1">
                    <a:lumMod val="75000"/>
                    <a:lumOff val="25000"/>
                  </a:schemeClr>
                </a:solidFill>
              </a:defRPr>
            </a:lvl2pPr>
            <a:lvl3pPr marL="914400" indent="0">
              <a:lnSpc>
                <a:spcPct val="100000"/>
              </a:lnSpc>
              <a:buNone/>
              <a:defRPr sz="1400" spc="50" baseline="0">
                <a:solidFill>
                  <a:schemeClr val="tx1">
                    <a:lumMod val="75000"/>
                    <a:lumOff val="25000"/>
                  </a:schemeClr>
                </a:solidFill>
              </a:defRPr>
            </a:lvl3pPr>
            <a:lvl4pPr marL="1371600" indent="0">
              <a:lnSpc>
                <a:spcPct val="100000"/>
              </a:lnSpc>
              <a:buNone/>
              <a:defRPr sz="1400" spc="50" baseline="0">
                <a:solidFill>
                  <a:schemeClr val="tx1">
                    <a:lumMod val="75000"/>
                    <a:lumOff val="25000"/>
                  </a:schemeClr>
                </a:solidFill>
              </a:defRPr>
            </a:lvl4pPr>
            <a:lvl5pPr marL="1828800" indent="0">
              <a:lnSpc>
                <a:spcPct val="100000"/>
              </a:lnSpc>
              <a:buNone/>
              <a:defRPr sz="1400" spc="50" baseline="0">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cap="all"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solidFill>
                  <a:schemeClr val="tx1">
                    <a:lumMod val="75000"/>
                    <a:lumOff val="25000"/>
                  </a:schemeClr>
                </a:solidFill>
              </a:defRPr>
            </a:lvl1pPr>
            <a:lvl2pPr marL="457200" indent="0">
              <a:lnSpc>
                <a:spcPct val="100000"/>
              </a:lnSpc>
              <a:buNone/>
              <a:defRPr sz="1400" spc="50" baseline="0">
                <a:solidFill>
                  <a:schemeClr val="tx1">
                    <a:lumMod val="75000"/>
                    <a:lumOff val="25000"/>
                  </a:schemeClr>
                </a:solidFill>
              </a:defRPr>
            </a:lvl2pPr>
            <a:lvl3pPr marL="914400" indent="0">
              <a:lnSpc>
                <a:spcPct val="100000"/>
              </a:lnSpc>
              <a:buNone/>
              <a:defRPr sz="1400" spc="50" baseline="0">
                <a:solidFill>
                  <a:schemeClr val="tx1">
                    <a:lumMod val="75000"/>
                    <a:lumOff val="25000"/>
                  </a:schemeClr>
                </a:solidFill>
              </a:defRPr>
            </a:lvl3pPr>
            <a:lvl4pPr marL="1371600" indent="0">
              <a:lnSpc>
                <a:spcPct val="100000"/>
              </a:lnSpc>
              <a:buNone/>
              <a:defRPr sz="1400" spc="50" baseline="0">
                <a:solidFill>
                  <a:schemeClr val="tx1">
                    <a:lumMod val="75000"/>
                    <a:lumOff val="25000"/>
                  </a:schemeClr>
                </a:solidFill>
              </a:defRPr>
            </a:lvl4pPr>
            <a:lvl5pPr marL="1828800" indent="0">
              <a:lnSpc>
                <a:spcPct val="100000"/>
              </a:lnSpc>
              <a:buNone/>
              <a:defRPr sz="1400" spc="50" baseline="0">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cap="all"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solidFill>
                  <a:schemeClr val="tx1">
                    <a:lumMod val="75000"/>
                    <a:lumOff val="25000"/>
                  </a:schemeClr>
                </a:solidFill>
              </a:defRPr>
            </a:lvl1pPr>
            <a:lvl2pPr marL="457200" indent="0">
              <a:lnSpc>
                <a:spcPct val="100000"/>
              </a:lnSpc>
              <a:buNone/>
              <a:defRPr sz="1400" spc="50" baseline="0">
                <a:solidFill>
                  <a:schemeClr val="tx1">
                    <a:lumMod val="75000"/>
                    <a:lumOff val="25000"/>
                  </a:schemeClr>
                </a:solidFill>
              </a:defRPr>
            </a:lvl2pPr>
            <a:lvl3pPr marL="914400" indent="0">
              <a:lnSpc>
                <a:spcPct val="100000"/>
              </a:lnSpc>
              <a:buNone/>
              <a:defRPr sz="1400" spc="50" baseline="0">
                <a:solidFill>
                  <a:schemeClr val="tx1">
                    <a:lumMod val="75000"/>
                    <a:lumOff val="25000"/>
                  </a:schemeClr>
                </a:solidFill>
              </a:defRPr>
            </a:lvl3pPr>
            <a:lvl4pPr marL="1371600" indent="0">
              <a:lnSpc>
                <a:spcPct val="100000"/>
              </a:lnSpc>
              <a:buNone/>
              <a:defRPr sz="1400" spc="50" baseline="0">
                <a:solidFill>
                  <a:schemeClr val="tx1">
                    <a:lumMod val="75000"/>
                    <a:lumOff val="25000"/>
                  </a:schemeClr>
                </a:solidFill>
              </a:defRPr>
            </a:lvl4pPr>
            <a:lvl5pPr marL="1828800" indent="0">
              <a:lnSpc>
                <a:spcPct val="100000"/>
              </a:lnSpc>
              <a:buNone/>
              <a:defRPr sz="1400" spc="50" baseline="0">
                <a:solidFill>
                  <a:schemeClr val="tx1">
                    <a:lumMod val="75000"/>
                    <a:lumOff val="2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Pitch Deck</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B5CEABB6-07DC-46E8-9B57-56EC44A396E5}" type="slidenum">
              <a:rPr lang="en-US" smtClean="0"/>
              <a:t>‹#›</a:t>
            </a:fld>
            <a:endParaRPr lang="en-US" dirty="0"/>
          </a:p>
        </p:txBody>
      </p:sp>
      <p:cxnSp>
        <p:nvCxnSpPr>
          <p:cNvPr id="16" name="Straight Connector 15">
            <a:extLst>
              <a:ext uri="{FF2B5EF4-FFF2-40B4-BE49-F238E27FC236}">
                <a16:creationId xmlns:a16="http://schemas.microsoft.com/office/drawing/2014/main" id="{463D7850-C2A6-43CE-BBE4-8E81A0A593BF}"/>
              </a:ext>
              <a:ext uri="{C183D7F6-B498-43B3-948B-1728B52AA6E4}">
                <adec:decorative xmlns:adec="http://schemas.microsoft.com/office/drawing/2017/decorative" val="1"/>
              </a:ext>
            </a:extLst>
          </p:cNvPr>
          <p:cNvCxnSpPr>
            <a:cxnSpLocks/>
          </p:cNvCxnSpPr>
          <p:nvPr/>
        </p:nvCxnSpPr>
        <p:spPr>
          <a:xfrm flipH="1">
            <a:off x="0" y="0"/>
            <a:ext cx="1238250" cy="3105150"/>
          </a:xfrm>
          <a:prstGeom prst="line">
            <a:avLst/>
          </a:prstGeom>
          <a:ln w="317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 uri="{C183D7F6-B498-43B3-948B-1728B52AA6E4}">
                <adec:decorative xmlns:adec="http://schemas.microsoft.com/office/drawing/2017/decorative" val="1"/>
              </a:ext>
            </a:extLst>
          </p:cNvPr>
          <p:cNvCxnSpPr>
            <a:cxnSpLocks/>
          </p:cNvCxnSpPr>
          <p:nvPr/>
        </p:nvCxnSpPr>
        <p:spPr>
          <a:xfrm flipH="1">
            <a:off x="0" y="0"/>
            <a:ext cx="2238376" cy="2476500"/>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18953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28452137"/>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70" r:id="rId3"/>
    <p:sldLayoutId id="2147483688" r:id="rId4"/>
    <p:sldLayoutId id="2147483694" r:id="rId5"/>
    <p:sldLayoutId id="2147483697" r:id="rId6"/>
    <p:sldLayoutId id="2147483673" r:id="rId7"/>
    <p:sldLayoutId id="2147483676" r:id="rId8"/>
    <p:sldLayoutId id="2147483672" r:id="rId9"/>
    <p:sldLayoutId id="2147483699" r:id="rId10"/>
    <p:sldLayoutId id="2147483671" r:id="rId11"/>
    <p:sldLayoutId id="2147483700" r:id="rId12"/>
    <p:sldLayoutId id="2147483692" r:id="rId13"/>
    <p:sldLayoutId id="2147483681" r:id="rId14"/>
    <p:sldLayoutId id="2147483674" r:id="rId15"/>
    <p:sldLayoutId id="2147483675" r:id="rId16"/>
    <p:sldLayoutId id="2147483696" r:id="rId17"/>
    <p:sldLayoutId id="2147483677" r:id="rId18"/>
    <p:sldLayoutId id="2147483678" r:id="rId19"/>
  </p:sldLayoutIdLst>
  <p:hf hdr="0"/>
  <p:txStyles>
    <p:titleStyle>
      <a:lvl1pPr algn="l" defTabSz="914400" rtl="0" eaLnBrk="1" latinLnBrk="0" hangingPunct="1">
        <a:lnSpc>
          <a:spcPct val="90000"/>
        </a:lnSpc>
        <a:spcBef>
          <a:spcPct val="0"/>
        </a:spcBef>
        <a:buNone/>
        <a:defRPr sz="4400" kern="1200" cap="all" baseline="0">
          <a:solidFill>
            <a:schemeClr val="tx1">
              <a:lumMod val="75000"/>
              <a:lumOff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5.xml"/><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1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3.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13.xml.rels><?xml version="1.0" encoding="UTF-8" standalone="yes"?>
<Relationships xmlns="http://schemas.openxmlformats.org/package/2006/relationships"><Relationship Id="rId3" Type="http://schemas.openxmlformats.org/officeDocument/2006/relationships/image" Target="../media/image42.png"/><Relationship Id="rId7" Type="http://schemas.openxmlformats.org/officeDocument/2006/relationships/image" Target="../media/image46.png"/><Relationship Id="rId2" Type="http://schemas.openxmlformats.org/officeDocument/2006/relationships/image" Target="../media/image41.png"/><Relationship Id="rId1" Type="http://schemas.openxmlformats.org/officeDocument/2006/relationships/slideLayout" Target="../slideLayouts/slideLayout9.xml"/><Relationship Id="rId6" Type="http://schemas.openxmlformats.org/officeDocument/2006/relationships/image" Target="../media/image45.png"/><Relationship Id="rId5" Type="http://schemas.openxmlformats.org/officeDocument/2006/relationships/image" Target="../media/image44.png"/><Relationship Id="rId4" Type="http://schemas.openxmlformats.org/officeDocument/2006/relationships/image" Target="../media/image4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6E756366-36DD-EF42-8A1A-F54A3DFB3542}"/>
              </a:ext>
            </a:extLst>
          </p:cNvPr>
          <p:cNvSpPr/>
          <p:nvPr/>
        </p:nvSpPr>
        <p:spPr>
          <a:xfrm>
            <a:off x="3209730" y="874450"/>
            <a:ext cx="8662497" cy="1499476"/>
          </a:xfrm>
          <a:prstGeom prst="rect">
            <a:avLst/>
          </a:prstGeom>
          <a:noFill/>
          <a:ln/>
        </p:spPr>
        <p:txBody>
          <a:bodyPr wrap="square" lIns="0" tIns="0" rIns="0" bIns="0" rtlCol="0" anchor="t"/>
          <a:lstStyle/>
          <a:p>
            <a:pPr marL="0" indent="0" algn="r">
              <a:lnSpc>
                <a:spcPts val="5500"/>
              </a:lnSpc>
              <a:buNone/>
            </a:pPr>
            <a:r>
              <a:rPr lang="en-US" sz="5000" dirty="0">
                <a:solidFill>
                  <a:srgbClr val="000000"/>
                </a:solidFill>
                <a:latin typeface="Times New Roman" panose="02020603050405020304" pitchFamily="18" charset="0"/>
                <a:ea typeface="Lora" pitchFamily="34" charset="-122"/>
                <a:cs typeface="Times New Roman" panose="02020603050405020304" pitchFamily="18" charset="0"/>
              </a:rPr>
              <a:t>Educational Management System</a:t>
            </a:r>
          </a:p>
        </p:txBody>
      </p:sp>
      <p:sp>
        <p:nvSpPr>
          <p:cNvPr id="7" name="Text 0">
            <a:extLst>
              <a:ext uri="{FF2B5EF4-FFF2-40B4-BE49-F238E27FC236}">
                <a16:creationId xmlns:a16="http://schemas.microsoft.com/office/drawing/2014/main" id="{70D64C29-AC53-F5B5-E0AE-C3B3B1D9464D}"/>
              </a:ext>
            </a:extLst>
          </p:cNvPr>
          <p:cNvSpPr/>
          <p:nvPr/>
        </p:nvSpPr>
        <p:spPr>
          <a:xfrm>
            <a:off x="1150879" y="3717790"/>
            <a:ext cx="5632490" cy="704017"/>
          </a:xfrm>
          <a:prstGeom prst="rect">
            <a:avLst/>
          </a:prstGeom>
          <a:noFill/>
          <a:ln/>
        </p:spPr>
        <p:txBody>
          <a:bodyPr wrap="none" lIns="0" tIns="0" rIns="0" bIns="0" rtlCol="0" anchor="t"/>
          <a:lstStyle/>
          <a:p>
            <a:pPr marL="0" indent="0">
              <a:lnSpc>
                <a:spcPts val="5500"/>
              </a:lnSpc>
              <a:buNone/>
            </a:pPr>
            <a:endParaRPr lang="en-US" sz="4400" dirty="0"/>
          </a:p>
        </p:txBody>
      </p:sp>
      <p:sp>
        <p:nvSpPr>
          <p:cNvPr id="8" name="Text 2">
            <a:extLst>
              <a:ext uri="{FF2B5EF4-FFF2-40B4-BE49-F238E27FC236}">
                <a16:creationId xmlns:a16="http://schemas.microsoft.com/office/drawing/2014/main" id="{10E54AF7-20D3-B646-A3F7-64ECAFDD846A}"/>
              </a:ext>
            </a:extLst>
          </p:cNvPr>
          <p:cNvSpPr/>
          <p:nvPr/>
        </p:nvSpPr>
        <p:spPr>
          <a:xfrm>
            <a:off x="4958572" y="5199163"/>
            <a:ext cx="5982980" cy="351949"/>
          </a:xfrm>
          <a:prstGeom prst="rect">
            <a:avLst/>
          </a:prstGeom>
          <a:noFill/>
          <a:ln/>
        </p:spPr>
        <p:txBody>
          <a:bodyPr wrap="none" lIns="0" tIns="0" rIns="0" bIns="0" rtlCol="0" anchor="t"/>
          <a:lstStyle/>
          <a:p>
            <a:pPr marL="0" indent="0">
              <a:lnSpc>
                <a:spcPts val="2750"/>
              </a:lnSpc>
              <a:buNone/>
            </a:pPr>
            <a:r>
              <a:rPr lang="en-US" sz="2400" b="1" dirty="0">
                <a:solidFill>
                  <a:schemeClr val="dk1"/>
                </a:solidFill>
                <a:latin typeface="Times New Roman" panose="02020603050405020304" pitchFamily="18" charset="0"/>
                <a:ea typeface="Times New Roman"/>
                <a:cs typeface="Times New Roman" panose="02020603050405020304" pitchFamily="18" charset="0"/>
                <a:sym typeface="Times New Roman"/>
              </a:rPr>
              <a:t>HOD CE </a:t>
            </a:r>
            <a:r>
              <a:rPr lang="en-US" sz="2200" dirty="0">
                <a:latin typeface="Times New Roman" panose="02020603050405020304" pitchFamily="18" charset="0"/>
                <a:cs typeface="Times New Roman" panose="02020603050405020304" pitchFamily="18" charset="0"/>
              </a:rPr>
              <a:t>: DR. DUSHYANTSINH RATHOD</a:t>
            </a:r>
          </a:p>
        </p:txBody>
      </p:sp>
      <p:sp>
        <p:nvSpPr>
          <p:cNvPr id="13" name="Text 2">
            <a:extLst>
              <a:ext uri="{FF2B5EF4-FFF2-40B4-BE49-F238E27FC236}">
                <a16:creationId xmlns:a16="http://schemas.microsoft.com/office/drawing/2014/main" id="{0C43F770-B3F3-2FCE-4F63-AC686777E19D}"/>
              </a:ext>
            </a:extLst>
          </p:cNvPr>
          <p:cNvSpPr/>
          <p:nvPr/>
        </p:nvSpPr>
        <p:spPr>
          <a:xfrm>
            <a:off x="4958572" y="3636560"/>
            <a:ext cx="6376385" cy="351949"/>
          </a:xfrm>
          <a:prstGeom prst="rect">
            <a:avLst/>
          </a:prstGeom>
          <a:noFill/>
          <a:ln/>
        </p:spPr>
        <p:txBody>
          <a:bodyPr wrap="none" lIns="0" tIns="0" rIns="0" bIns="0" rtlCol="0" anchor="t"/>
          <a:lstStyle/>
          <a:p>
            <a:pPr marL="0" indent="0">
              <a:lnSpc>
                <a:spcPts val="2750"/>
              </a:lnSpc>
              <a:buNone/>
            </a:pPr>
            <a:r>
              <a:rPr lang="en-US" sz="2400" b="1" dirty="0">
                <a:solidFill>
                  <a:schemeClr val="dk1"/>
                </a:solidFill>
                <a:latin typeface="Times New Roman" panose="02020603050405020304" pitchFamily="18" charset="0"/>
                <a:cs typeface="Times New Roman" panose="02020603050405020304" pitchFamily="18" charset="0"/>
                <a:sym typeface="Times New Roman"/>
              </a:rPr>
              <a:t>PREPARED BY </a:t>
            </a:r>
            <a:r>
              <a:rPr lang="en-US" sz="2200" dirty="0">
                <a:latin typeface="Times New Roman" panose="02020603050405020304" pitchFamily="18" charset="0"/>
                <a:cs typeface="Times New Roman" panose="02020603050405020304" pitchFamily="18" charset="0"/>
              </a:rPr>
              <a:t>: SANGANI PRATHAMA NARESHBHAI</a:t>
            </a:r>
          </a:p>
        </p:txBody>
      </p:sp>
      <p:sp>
        <p:nvSpPr>
          <p:cNvPr id="14" name="Text 2">
            <a:extLst>
              <a:ext uri="{FF2B5EF4-FFF2-40B4-BE49-F238E27FC236}">
                <a16:creationId xmlns:a16="http://schemas.microsoft.com/office/drawing/2014/main" id="{9A72ABAF-096F-9E5F-89BA-CA9C5E4A0404}"/>
              </a:ext>
            </a:extLst>
          </p:cNvPr>
          <p:cNvSpPr/>
          <p:nvPr/>
        </p:nvSpPr>
        <p:spPr>
          <a:xfrm>
            <a:off x="4958572" y="4153681"/>
            <a:ext cx="5982980" cy="351949"/>
          </a:xfrm>
          <a:prstGeom prst="rect">
            <a:avLst/>
          </a:prstGeom>
          <a:noFill/>
          <a:ln/>
        </p:spPr>
        <p:txBody>
          <a:bodyPr wrap="none" lIns="0" tIns="0" rIns="0" bIns="0" rtlCol="0" anchor="t"/>
          <a:lstStyle/>
          <a:p>
            <a:pPr marL="0" indent="0">
              <a:lnSpc>
                <a:spcPts val="2750"/>
              </a:lnSpc>
              <a:buNone/>
            </a:pPr>
            <a:r>
              <a:rPr lang="en-US" sz="2400" b="1" dirty="0">
                <a:solidFill>
                  <a:schemeClr val="dk1"/>
                </a:solidFill>
                <a:latin typeface="Times New Roman" panose="02020603050405020304" pitchFamily="18" charset="0"/>
                <a:ea typeface="Times New Roman"/>
                <a:cs typeface="Times New Roman" panose="02020603050405020304" pitchFamily="18" charset="0"/>
                <a:sym typeface="Times New Roman"/>
              </a:rPr>
              <a:t>SUBMITTED TO </a:t>
            </a:r>
            <a:r>
              <a:rPr lang="en-US" sz="2200" dirty="0">
                <a:latin typeface="Times New Roman" panose="02020603050405020304" pitchFamily="18" charset="0"/>
                <a:cs typeface="Times New Roman" panose="02020603050405020304" pitchFamily="18" charset="0"/>
              </a:rPr>
              <a:t>: PROF. ANKITA SHAH</a:t>
            </a:r>
          </a:p>
        </p:txBody>
      </p:sp>
      <p:sp>
        <p:nvSpPr>
          <p:cNvPr id="16" name="Text 2">
            <a:extLst>
              <a:ext uri="{FF2B5EF4-FFF2-40B4-BE49-F238E27FC236}">
                <a16:creationId xmlns:a16="http://schemas.microsoft.com/office/drawing/2014/main" id="{C0BB6FF9-0C8B-DA7D-6EB1-4ED9852A5DDB}"/>
              </a:ext>
            </a:extLst>
          </p:cNvPr>
          <p:cNvSpPr/>
          <p:nvPr/>
        </p:nvSpPr>
        <p:spPr>
          <a:xfrm>
            <a:off x="4958572" y="4676422"/>
            <a:ext cx="5982980" cy="351949"/>
          </a:xfrm>
          <a:prstGeom prst="rect">
            <a:avLst/>
          </a:prstGeom>
          <a:noFill/>
          <a:ln/>
        </p:spPr>
        <p:txBody>
          <a:bodyPr wrap="none" lIns="0" tIns="0" rIns="0" bIns="0" rtlCol="0" anchor="t"/>
          <a:lstStyle/>
          <a:p>
            <a:pPr marL="0" indent="0">
              <a:lnSpc>
                <a:spcPts val="2750"/>
              </a:lnSpc>
              <a:buNone/>
            </a:pPr>
            <a:r>
              <a:rPr lang="en-US" sz="2400" b="1" dirty="0">
                <a:solidFill>
                  <a:schemeClr val="dk1"/>
                </a:solidFill>
                <a:latin typeface="Times New Roman" panose="02020603050405020304" pitchFamily="18" charset="0"/>
                <a:ea typeface="Times New Roman"/>
                <a:cs typeface="Times New Roman" panose="02020603050405020304" pitchFamily="18" charset="0"/>
                <a:sym typeface="Times New Roman"/>
              </a:rPr>
              <a:t>INTERNSHIP AT </a:t>
            </a:r>
            <a:r>
              <a:rPr lang="en-US" sz="2200" dirty="0">
                <a:latin typeface="Times New Roman" panose="02020603050405020304" pitchFamily="18" charset="0"/>
                <a:cs typeface="Times New Roman" panose="02020603050405020304" pitchFamily="18" charset="0"/>
              </a:rPr>
              <a:t>: FORTHTECH</a:t>
            </a:r>
          </a:p>
        </p:txBody>
      </p:sp>
      <p:pic>
        <p:nvPicPr>
          <p:cNvPr id="17" name="Google Shape;103;p1">
            <a:extLst>
              <a:ext uri="{FF2B5EF4-FFF2-40B4-BE49-F238E27FC236}">
                <a16:creationId xmlns:a16="http://schemas.microsoft.com/office/drawing/2014/main" id="{6862F845-84E1-0D93-D74E-B64D8A472332}"/>
              </a:ext>
            </a:extLst>
          </p:cNvPr>
          <p:cNvPicPr preferRelativeResize="0"/>
          <p:nvPr/>
        </p:nvPicPr>
        <p:blipFill rotWithShape="1">
          <a:blip r:embed="rId2">
            <a:alphaModFix/>
          </a:blip>
          <a:srcRect/>
          <a:stretch/>
        </p:blipFill>
        <p:spPr>
          <a:xfrm>
            <a:off x="1299116" y="3600113"/>
            <a:ext cx="1735984" cy="1643388"/>
          </a:xfrm>
          <a:prstGeom prst="rect">
            <a:avLst/>
          </a:prstGeom>
          <a:noFill/>
          <a:ln>
            <a:noFill/>
          </a:ln>
        </p:spPr>
      </p:pic>
      <p:sp>
        <p:nvSpPr>
          <p:cNvPr id="3" name="Text 2">
            <a:extLst>
              <a:ext uri="{FF2B5EF4-FFF2-40B4-BE49-F238E27FC236}">
                <a16:creationId xmlns:a16="http://schemas.microsoft.com/office/drawing/2014/main" id="{9C20828B-930E-CED2-2E23-B05A5250EC1B}"/>
              </a:ext>
            </a:extLst>
          </p:cNvPr>
          <p:cNvSpPr/>
          <p:nvPr/>
        </p:nvSpPr>
        <p:spPr>
          <a:xfrm>
            <a:off x="4958572" y="3149252"/>
            <a:ext cx="5982980" cy="351949"/>
          </a:xfrm>
          <a:prstGeom prst="rect">
            <a:avLst/>
          </a:prstGeom>
          <a:noFill/>
          <a:ln/>
        </p:spPr>
        <p:txBody>
          <a:bodyPr wrap="none" lIns="0" tIns="0" rIns="0" bIns="0" rtlCol="0" anchor="t"/>
          <a:lstStyle/>
          <a:p>
            <a:pPr marL="0" indent="0">
              <a:lnSpc>
                <a:spcPts val="2750"/>
              </a:lnSpc>
              <a:buNone/>
            </a:pPr>
            <a:r>
              <a:rPr lang="en-US" sz="2400" b="1" dirty="0">
                <a:solidFill>
                  <a:schemeClr val="dk1"/>
                </a:solidFill>
                <a:latin typeface="Times New Roman" panose="02020603050405020304" pitchFamily="18" charset="0"/>
                <a:cs typeface="Times New Roman" panose="02020603050405020304" pitchFamily="18" charset="0"/>
                <a:sym typeface="Times New Roman"/>
              </a:rPr>
              <a:t>TEAM ID</a:t>
            </a:r>
            <a:r>
              <a:rPr lang="en-US" sz="2200" dirty="0">
                <a:latin typeface="Times New Roman" panose="02020603050405020304" pitchFamily="18" charset="0"/>
                <a:cs typeface="Times New Roman" panose="02020603050405020304" pitchFamily="18" charset="0"/>
              </a:rPr>
              <a:t>: 725608</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7A9793-8A5F-A461-C71E-4494D86F976A}"/>
            </a:ext>
          </a:extLst>
        </p:cNvPr>
        <p:cNvGrpSpPr/>
        <p:nvPr/>
      </p:nvGrpSpPr>
      <p:grpSpPr>
        <a:xfrm>
          <a:off x="0" y="0"/>
          <a:ext cx="0" cy="0"/>
          <a:chOff x="0" y="0"/>
          <a:chExt cx="0" cy="0"/>
        </a:xfrm>
      </p:grpSpPr>
      <p:sp>
        <p:nvSpPr>
          <p:cNvPr id="11" name="Title 11">
            <a:extLst>
              <a:ext uri="{FF2B5EF4-FFF2-40B4-BE49-F238E27FC236}">
                <a16:creationId xmlns:a16="http://schemas.microsoft.com/office/drawing/2014/main" id="{AE082759-0570-48EA-028B-288B90140AD2}"/>
              </a:ext>
            </a:extLst>
          </p:cNvPr>
          <p:cNvSpPr txBox="1">
            <a:spLocks/>
          </p:cNvSpPr>
          <p:nvPr/>
        </p:nvSpPr>
        <p:spPr>
          <a:xfrm>
            <a:off x="3147526" y="275152"/>
            <a:ext cx="5492620" cy="132556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lumMod val="75000"/>
                    <a:lumOff val="25000"/>
                  </a:schemeClr>
                </a:solidFill>
                <a:latin typeface="+mj-lt"/>
                <a:ea typeface="+mj-ea"/>
                <a:cs typeface="+mj-cs"/>
              </a:defRPr>
            </a:lvl1pPr>
          </a:lstStyle>
          <a:p>
            <a:r>
              <a:rPr lang="fr-FR" sz="4000" dirty="0"/>
              <a:t>Home Page</a:t>
            </a:r>
            <a:endParaRPr lang="en-IN" sz="4000" dirty="0"/>
          </a:p>
        </p:txBody>
      </p:sp>
      <p:pic>
        <p:nvPicPr>
          <p:cNvPr id="2" name="Picture 1">
            <a:extLst>
              <a:ext uri="{FF2B5EF4-FFF2-40B4-BE49-F238E27FC236}">
                <a16:creationId xmlns:a16="http://schemas.microsoft.com/office/drawing/2014/main" id="{83B78856-7F3C-B798-2F46-DAE0FBA467C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5163" y="2630156"/>
            <a:ext cx="4490837" cy="2526028"/>
          </a:xfrm>
          <a:prstGeom prst="rect">
            <a:avLst/>
          </a:prstGeom>
        </p:spPr>
      </p:pic>
      <p:pic>
        <p:nvPicPr>
          <p:cNvPr id="3" name="Picture 2">
            <a:extLst>
              <a:ext uri="{FF2B5EF4-FFF2-40B4-BE49-F238E27FC236}">
                <a16:creationId xmlns:a16="http://schemas.microsoft.com/office/drawing/2014/main" id="{93D7A8D1-90CC-3060-AA1E-68559BD386B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82408" y="4040155"/>
            <a:ext cx="4353986" cy="2449052"/>
          </a:xfrm>
          <a:prstGeom prst="rect">
            <a:avLst/>
          </a:prstGeom>
        </p:spPr>
      </p:pic>
      <p:pic>
        <p:nvPicPr>
          <p:cNvPr id="4" name="Picture 3">
            <a:extLst>
              <a:ext uri="{FF2B5EF4-FFF2-40B4-BE49-F238E27FC236}">
                <a16:creationId xmlns:a16="http://schemas.microsoft.com/office/drawing/2014/main" id="{1ECA9293-7EBA-7CA0-CACF-B7301314536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13983" y="1367142"/>
            <a:ext cx="4490837" cy="2526028"/>
          </a:xfrm>
          <a:prstGeom prst="rect">
            <a:avLst/>
          </a:prstGeom>
        </p:spPr>
      </p:pic>
    </p:spTree>
    <p:extLst>
      <p:ext uri="{BB962C8B-B14F-4D97-AF65-F5344CB8AC3E}">
        <p14:creationId xmlns:p14="http://schemas.microsoft.com/office/powerpoint/2010/main" val="462979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795CA0-12DF-BDE6-5C5B-DD8F0D226C1C}"/>
            </a:ext>
          </a:extLst>
        </p:cNvPr>
        <p:cNvGrpSpPr/>
        <p:nvPr/>
      </p:nvGrpSpPr>
      <p:grpSpPr>
        <a:xfrm>
          <a:off x="0" y="0"/>
          <a:ext cx="0" cy="0"/>
          <a:chOff x="0" y="0"/>
          <a:chExt cx="0" cy="0"/>
        </a:xfrm>
      </p:grpSpPr>
      <p:sp>
        <p:nvSpPr>
          <p:cNvPr id="13" name="Title 11">
            <a:extLst>
              <a:ext uri="{FF2B5EF4-FFF2-40B4-BE49-F238E27FC236}">
                <a16:creationId xmlns:a16="http://schemas.microsoft.com/office/drawing/2014/main" id="{EFB409DE-141B-BAB6-0B42-59A3E41A87B4}"/>
              </a:ext>
            </a:extLst>
          </p:cNvPr>
          <p:cNvSpPr txBox="1">
            <a:spLocks/>
          </p:cNvSpPr>
          <p:nvPr/>
        </p:nvSpPr>
        <p:spPr>
          <a:xfrm>
            <a:off x="2475723" y="99202"/>
            <a:ext cx="5492620" cy="132556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lumMod val="75000"/>
                    <a:lumOff val="25000"/>
                  </a:schemeClr>
                </a:solidFill>
                <a:latin typeface="+mj-lt"/>
                <a:ea typeface="+mj-ea"/>
                <a:cs typeface="+mj-cs"/>
              </a:defRPr>
            </a:lvl1pPr>
          </a:lstStyle>
          <a:p>
            <a:r>
              <a:rPr lang="fr-FR" sz="4000" dirty="0" err="1"/>
              <a:t>Faculty</a:t>
            </a:r>
            <a:r>
              <a:rPr lang="fr-FR" sz="4000" dirty="0"/>
              <a:t> Page</a:t>
            </a:r>
            <a:endParaRPr lang="en-IN" sz="4000" dirty="0"/>
          </a:p>
        </p:txBody>
      </p:sp>
      <p:pic>
        <p:nvPicPr>
          <p:cNvPr id="2" name="Picture 1">
            <a:extLst>
              <a:ext uri="{FF2B5EF4-FFF2-40B4-BE49-F238E27FC236}">
                <a16:creationId xmlns:a16="http://schemas.microsoft.com/office/drawing/2014/main" id="{B8E6BA28-846E-1774-F71D-50EBFF00F16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91794" y="4050469"/>
            <a:ext cx="3903936" cy="2195905"/>
          </a:xfrm>
          <a:prstGeom prst="rect">
            <a:avLst/>
          </a:prstGeom>
        </p:spPr>
      </p:pic>
      <p:pic>
        <p:nvPicPr>
          <p:cNvPr id="3" name="Picture 2">
            <a:extLst>
              <a:ext uri="{FF2B5EF4-FFF2-40B4-BE49-F238E27FC236}">
                <a16:creationId xmlns:a16="http://schemas.microsoft.com/office/drawing/2014/main" id="{5B4E3852-6519-55F3-E60E-95E1DDAF089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91795" y="1639664"/>
            <a:ext cx="3903935" cy="2195905"/>
          </a:xfrm>
          <a:prstGeom prst="rect">
            <a:avLst/>
          </a:prstGeom>
        </p:spPr>
      </p:pic>
      <p:pic>
        <p:nvPicPr>
          <p:cNvPr id="4" name="Picture 3">
            <a:extLst>
              <a:ext uri="{FF2B5EF4-FFF2-40B4-BE49-F238E27FC236}">
                <a16:creationId xmlns:a16="http://schemas.microsoft.com/office/drawing/2014/main" id="{1B94F076-CF43-29E4-94B0-E443FE2C8A81}"/>
              </a:ext>
            </a:extLst>
          </p:cNvPr>
          <p:cNvPicPr>
            <a:picLocks noChangeAspect="1"/>
          </p:cNvPicPr>
          <p:nvPr/>
        </p:nvPicPr>
        <p:blipFill>
          <a:blip r:embed="rId4"/>
          <a:stretch>
            <a:fillRect/>
          </a:stretch>
        </p:blipFill>
        <p:spPr>
          <a:xfrm>
            <a:off x="6011966" y="1961450"/>
            <a:ext cx="5761355" cy="2636520"/>
          </a:xfrm>
          <a:prstGeom prst="rect">
            <a:avLst/>
          </a:prstGeom>
        </p:spPr>
      </p:pic>
    </p:spTree>
    <p:extLst>
      <p:ext uri="{BB962C8B-B14F-4D97-AF65-F5344CB8AC3E}">
        <p14:creationId xmlns:p14="http://schemas.microsoft.com/office/powerpoint/2010/main" val="769013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F8D225-44B3-B9CF-2F78-E5A56C49A700}"/>
            </a:ext>
          </a:extLst>
        </p:cNvPr>
        <p:cNvGrpSpPr/>
        <p:nvPr/>
      </p:nvGrpSpPr>
      <p:grpSpPr>
        <a:xfrm>
          <a:off x="0" y="0"/>
          <a:ext cx="0" cy="0"/>
          <a:chOff x="0" y="0"/>
          <a:chExt cx="0" cy="0"/>
        </a:xfrm>
      </p:grpSpPr>
      <p:sp>
        <p:nvSpPr>
          <p:cNvPr id="32" name="Text 0">
            <a:extLst>
              <a:ext uri="{FF2B5EF4-FFF2-40B4-BE49-F238E27FC236}">
                <a16:creationId xmlns:a16="http://schemas.microsoft.com/office/drawing/2014/main" id="{6860CEC5-B99E-D392-D6F7-54912F017C34}"/>
              </a:ext>
            </a:extLst>
          </p:cNvPr>
          <p:cNvSpPr/>
          <p:nvPr/>
        </p:nvSpPr>
        <p:spPr>
          <a:xfrm>
            <a:off x="987014" y="664582"/>
            <a:ext cx="7169706" cy="704017"/>
          </a:xfrm>
          <a:prstGeom prst="rect">
            <a:avLst/>
          </a:prstGeom>
          <a:noFill/>
          <a:ln/>
        </p:spPr>
        <p:txBody>
          <a:bodyPr wrap="none" lIns="0" tIns="0" rIns="0" bIns="0" rtlCol="0" anchor="t"/>
          <a:lstStyle/>
          <a:p>
            <a:pPr marL="0" indent="0">
              <a:lnSpc>
                <a:spcPts val="5500"/>
              </a:lnSpc>
              <a:buNone/>
            </a:pPr>
            <a:r>
              <a:rPr lang="en-US" sz="3000" dirty="0"/>
              <a:t>ADMIN PAGE</a:t>
            </a:r>
          </a:p>
        </p:txBody>
      </p:sp>
      <p:pic>
        <p:nvPicPr>
          <p:cNvPr id="2" name="Picture 1">
            <a:extLst>
              <a:ext uri="{FF2B5EF4-FFF2-40B4-BE49-F238E27FC236}">
                <a16:creationId xmlns:a16="http://schemas.microsoft.com/office/drawing/2014/main" id="{086F6801-BE77-F378-F942-FBD3443137F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40584" y="452859"/>
            <a:ext cx="4658787" cy="2125789"/>
          </a:xfrm>
          <a:prstGeom prst="rect">
            <a:avLst/>
          </a:prstGeom>
        </p:spPr>
      </p:pic>
      <p:pic>
        <p:nvPicPr>
          <p:cNvPr id="3" name="Picture 2">
            <a:extLst>
              <a:ext uri="{FF2B5EF4-FFF2-40B4-BE49-F238E27FC236}">
                <a16:creationId xmlns:a16="http://schemas.microsoft.com/office/drawing/2014/main" id="{935DDB8C-3303-EBF8-8457-F256BC244DD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87734" y="2702423"/>
            <a:ext cx="4658788" cy="1080282"/>
          </a:xfrm>
          <a:prstGeom prst="rect">
            <a:avLst/>
          </a:prstGeom>
        </p:spPr>
      </p:pic>
      <p:pic>
        <p:nvPicPr>
          <p:cNvPr id="4" name="Picture 3">
            <a:extLst>
              <a:ext uri="{FF2B5EF4-FFF2-40B4-BE49-F238E27FC236}">
                <a16:creationId xmlns:a16="http://schemas.microsoft.com/office/drawing/2014/main" id="{A2236FBC-DF7D-6AFD-87BC-8A9AA46DEDF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40583" y="4027779"/>
            <a:ext cx="4553091" cy="2561045"/>
          </a:xfrm>
          <a:prstGeom prst="rect">
            <a:avLst/>
          </a:prstGeom>
        </p:spPr>
      </p:pic>
      <p:pic>
        <p:nvPicPr>
          <p:cNvPr id="5" name="Picture 4">
            <a:extLst>
              <a:ext uri="{FF2B5EF4-FFF2-40B4-BE49-F238E27FC236}">
                <a16:creationId xmlns:a16="http://schemas.microsoft.com/office/drawing/2014/main" id="{3CC7DF01-688E-BBE4-0C2B-2C32684CBE3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01041" y="1914149"/>
            <a:ext cx="5274310" cy="2395220"/>
          </a:xfrm>
          <a:prstGeom prst="rect">
            <a:avLst/>
          </a:prstGeom>
        </p:spPr>
      </p:pic>
      <p:pic>
        <p:nvPicPr>
          <p:cNvPr id="6" name="Picture 5">
            <a:extLst>
              <a:ext uri="{FF2B5EF4-FFF2-40B4-BE49-F238E27FC236}">
                <a16:creationId xmlns:a16="http://schemas.microsoft.com/office/drawing/2014/main" id="{45282163-D5ED-3B74-1BF3-5DCF04F3F942}"/>
              </a:ext>
            </a:extLst>
          </p:cNvPr>
          <p:cNvPicPr>
            <a:picLocks noChangeAspect="1"/>
          </p:cNvPicPr>
          <p:nvPr/>
        </p:nvPicPr>
        <p:blipFill>
          <a:blip r:embed="rId6"/>
          <a:stretch>
            <a:fillRect/>
          </a:stretch>
        </p:blipFill>
        <p:spPr>
          <a:xfrm>
            <a:off x="2098066" y="4877771"/>
            <a:ext cx="2080260" cy="861060"/>
          </a:xfrm>
          <a:prstGeom prst="rect">
            <a:avLst/>
          </a:prstGeom>
        </p:spPr>
      </p:pic>
    </p:spTree>
    <p:extLst>
      <p:ext uri="{BB962C8B-B14F-4D97-AF65-F5344CB8AC3E}">
        <p14:creationId xmlns:p14="http://schemas.microsoft.com/office/powerpoint/2010/main" val="2139286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3958BA-82CD-B08A-6A69-2D1E8417C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4476D6-752A-7A01-D57E-72471A3A81E8}"/>
              </a:ext>
            </a:extLst>
          </p:cNvPr>
          <p:cNvSpPr>
            <a:spLocks noGrp="1"/>
          </p:cNvSpPr>
          <p:nvPr>
            <p:ph type="title"/>
          </p:nvPr>
        </p:nvSpPr>
        <p:spPr>
          <a:xfrm>
            <a:off x="1801180" y="267916"/>
            <a:ext cx="8421688" cy="1325563"/>
          </a:xfrm>
        </p:spPr>
        <p:txBody>
          <a:bodyPr>
            <a:normAutofit/>
          </a:bodyPr>
          <a:lstStyle/>
          <a:p>
            <a:r>
              <a:rPr lang="fr-FR" sz="4000" dirty="0" err="1"/>
              <a:t>Student</a:t>
            </a:r>
            <a:r>
              <a:rPr lang="fr-FR" sz="4000" dirty="0"/>
              <a:t> page</a:t>
            </a:r>
            <a:endParaRPr lang="en-US" sz="4000" dirty="0"/>
          </a:p>
        </p:txBody>
      </p:sp>
      <p:pic>
        <p:nvPicPr>
          <p:cNvPr id="5" name="Picture 4">
            <a:extLst>
              <a:ext uri="{FF2B5EF4-FFF2-40B4-BE49-F238E27FC236}">
                <a16:creationId xmlns:a16="http://schemas.microsoft.com/office/drawing/2014/main" id="{377A2372-86C3-D4B2-D617-2366653E885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0370" y="1483237"/>
            <a:ext cx="3786978" cy="2124191"/>
          </a:xfrm>
          <a:prstGeom prst="rect">
            <a:avLst/>
          </a:prstGeom>
        </p:spPr>
      </p:pic>
      <p:pic>
        <p:nvPicPr>
          <p:cNvPr id="6" name="Picture 5">
            <a:extLst>
              <a:ext uri="{FF2B5EF4-FFF2-40B4-BE49-F238E27FC236}">
                <a16:creationId xmlns:a16="http://schemas.microsoft.com/office/drawing/2014/main" id="{46E25CC6-8D98-0790-FBF1-39954E39BAB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74369" y="1483237"/>
            <a:ext cx="3899897" cy="2193634"/>
          </a:xfrm>
          <a:prstGeom prst="rect">
            <a:avLst/>
          </a:prstGeom>
        </p:spPr>
      </p:pic>
      <p:pic>
        <p:nvPicPr>
          <p:cNvPr id="7" name="Picture 6">
            <a:extLst>
              <a:ext uri="{FF2B5EF4-FFF2-40B4-BE49-F238E27FC236}">
                <a16:creationId xmlns:a16="http://schemas.microsoft.com/office/drawing/2014/main" id="{1DC3D088-854D-2E95-4953-FDEC06E1A3C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17632" y="1483238"/>
            <a:ext cx="3899897" cy="2193633"/>
          </a:xfrm>
          <a:prstGeom prst="rect">
            <a:avLst/>
          </a:prstGeom>
        </p:spPr>
      </p:pic>
      <p:pic>
        <p:nvPicPr>
          <p:cNvPr id="9" name="Picture 8">
            <a:extLst>
              <a:ext uri="{FF2B5EF4-FFF2-40B4-BE49-F238E27FC236}">
                <a16:creationId xmlns:a16="http://schemas.microsoft.com/office/drawing/2014/main" id="{D3F872D7-5CC6-CB53-389F-6FCB0485722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0370" y="3793100"/>
            <a:ext cx="5216621" cy="2934271"/>
          </a:xfrm>
          <a:prstGeom prst="rect">
            <a:avLst/>
          </a:prstGeom>
        </p:spPr>
      </p:pic>
      <p:pic>
        <p:nvPicPr>
          <p:cNvPr id="10" name="Picture 9">
            <a:extLst>
              <a:ext uri="{FF2B5EF4-FFF2-40B4-BE49-F238E27FC236}">
                <a16:creationId xmlns:a16="http://schemas.microsoft.com/office/drawing/2014/main" id="{7CA4A207-A57D-91AE-7281-B29D7623CE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71601" y="3930386"/>
            <a:ext cx="1939681" cy="2659698"/>
          </a:xfrm>
          <a:prstGeom prst="rect">
            <a:avLst/>
          </a:prstGeom>
        </p:spPr>
      </p:pic>
      <p:pic>
        <p:nvPicPr>
          <p:cNvPr id="11" name="Picture 10">
            <a:extLst>
              <a:ext uri="{FF2B5EF4-FFF2-40B4-BE49-F238E27FC236}">
                <a16:creationId xmlns:a16="http://schemas.microsoft.com/office/drawing/2014/main" id="{CC57EDDD-DFCA-B373-F4AE-FE193671B6F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44485" y="3930386"/>
            <a:ext cx="1956766" cy="2659698"/>
          </a:xfrm>
          <a:prstGeom prst="rect">
            <a:avLst/>
          </a:prstGeom>
        </p:spPr>
      </p:pic>
    </p:spTree>
    <p:extLst>
      <p:ext uri="{BB962C8B-B14F-4D97-AF65-F5344CB8AC3E}">
        <p14:creationId xmlns:p14="http://schemas.microsoft.com/office/powerpoint/2010/main" val="4011277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5920169" y="1152771"/>
            <a:ext cx="5431971" cy="846301"/>
          </a:xfrm>
        </p:spPr>
        <p:txBody>
          <a:bodyPr>
            <a:normAutofit/>
          </a:bodyPr>
          <a:lstStyle/>
          <a:p>
            <a:r>
              <a:rPr lang="fr-FR" sz="4000" dirty="0"/>
              <a:t>Limitations</a:t>
            </a:r>
            <a:endParaRPr lang="en-US" sz="4000" dirty="0"/>
          </a:p>
        </p:txBody>
      </p:sp>
      <p:sp>
        <p:nvSpPr>
          <p:cNvPr id="23" name="Rectangle 1">
            <a:extLst>
              <a:ext uri="{FF2B5EF4-FFF2-40B4-BE49-F238E27FC236}">
                <a16:creationId xmlns:a16="http://schemas.microsoft.com/office/drawing/2014/main" id="{5B23E1E8-09A8-7D40-EC1D-5D4783940C5B}"/>
              </a:ext>
            </a:extLst>
          </p:cNvPr>
          <p:cNvSpPr>
            <a:spLocks noChangeArrowheads="1"/>
          </p:cNvSpPr>
          <p:nvPr/>
        </p:nvSpPr>
        <p:spPr bwMode="auto">
          <a:xfrm>
            <a:off x="3806889" y="2135210"/>
            <a:ext cx="7959410" cy="44745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342900" lvl="0" indent="-342900" algn="just">
              <a:lnSpc>
                <a:spcPct val="150000"/>
              </a:lnSpc>
              <a:buSzPts val="1000"/>
              <a:buFont typeface="Symbol" panose="05050102010706020507" pitchFamily="18" charset="2"/>
              <a:buChar char=""/>
              <a:tabLst>
                <a:tab pos="457200" algn="l"/>
              </a:tabLst>
            </a:pPr>
            <a:r>
              <a:rPr kumimoji="0" lang="en-US" altLang="en-US" sz="1800" b="0" i="0" u="none" strike="noStrike" cap="none" normalizeH="0" baseline="0" dirty="0">
                <a:ln>
                  <a:noFill/>
                </a:ln>
                <a:solidFill>
                  <a:schemeClr val="tx1"/>
                </a:solidFill>
                <a:effectLst/>
                <a:latin typeface="Arial" panose="020B0604020202020204" pitchFamily="34" charset="0"/>
              </a:rPr>
              <a:t> </a:t>
            </a:r>
            <a:r>
              <a:rPr lang="en-IN" sz="1800" b="0" dirty="0">
                <a:effectLst/>
                <a:latin typeface="Times New Roman" panose="02020603050405020304" pitchFamily="18" charset="0"/>
                <a:ea typeface="Times New Roman" panose="02020603050405020304" pitchFamily="18" charset="0"/>
              </a:rPr>
              <a:t>Scalability Constraints</a:t>
            </a:r>
            <a:r>
              <a:rPr lang="en-IN" sz="1800" dirty="0">
                <a:effectLst/>
                <a:latin typeface="Times New Roman" panose="02020603050405020304" pitchFamily="18" charset="0"/>
                <a:ea typeface="Times New Roman" panose="02020603050405020304" pitchFamily="18" charset="0"/>
              </a:rPr>
              <a:t>: The current system may experience performance degradation under high concurrent user loads and may require auto-scaling solutions.</a:t>
            </a:r>
          </a:p>
          <a:p>
            <a:pPr marL="342900" lvl="0" indent="-342900" algn="just">
              <a:lnSpc>
                <a:spcPct val="150000"/>
              </a:lnSpc>
              <a:buSzPts val="1000"/>
              <a:buFont typeface="Symbol" panose="05050102010706020507" pitchFamily="18" charset="2"/>
              <a:buChar char=""/>
              <a:tabLst>
                <a:tab pos="457200" algn="l"/>
              </a:tabLst>
            </a:pPr>
            <a:r>
              <a:rPr lang="en-IN" sz="1800" b="0" dirty="0">
                <a:effectLst/>
                <a:latin typeface="Times New Roman" panose="02020603050405020304" pitchFamily="18" charset="0"/>
                <a:ea typeface="Times New Roman" panose="02020603050405020304" pitchFamily="18" charset="0"/>
              </a:rPr>
              <a:t>Limited Payment Gateway Options</a:t>
            </a:r>
            <a:r>
              <a:rPr lang="en-IN" sz="1800" b="1" dirty="0">
                <a:effectLst/>
                <a:latin typeface="Times New Roman" panose="02020603050405020304" pitchFamily="18" charset="0"/>
                <a:ea typeface="Times New Roman" panose="02020603050405020304" pitchFamily="18" charset="0"/>
              </a:rPr>
              <a:t>:</a:t>
            </a:r>
            <a:r>
              <a:rPr lang="en-IN" sz="1800" dirty="0">
                <a:effectLst/>
                <a:latin typeface="Times New Roman" panose="02020603050405020304" pitchFamily="18" charset="0"/>
                <a:ea typeface="Times New Roman" panose="02020603050405020304" pitchFamily="18" charset="0"/>
              </a:rPr>
              <a:t> Currently, only basic fee payment integration is implemented, limiting support for multiple payment providers.</a:t>
            </a:r>
          </a:p>
          <a:p>
            <a:pPr marL="342900" lvl="0" indent="-342900" algn="just">
              <a:lnSpc>
                <a:spcPct val="150000"/>
              </a:lnSpc>
              <a:buSzPts val="1000"/>
              <a:buFont typeface="Symbol" panose="05050102010706020507" pitchFamily="18" charset="2"/>
              <a:buChar char=""/>
              <a:tabLst>
                <a:tab pos="457200" algn="l"/>
              </a:tabLst>
            </a:pPr>
            <a:r>
              <a:rPr lang="en-IN" sz="1800" b="0" dirty="0">
                <a:effectLst/>
                <a:latin typeface="Times New Roman" panose="02020603050405020304" pitchFamily="18" charset="0"/>
                <a:ea typeface="Times New Roman" panose="02020603050405020304" pitchFamily="18" charset="0"/>
              </a:rPr>
              <a:t>No Mobile App</a:t>
            </a:r>
            <a:r>
              <a:rPr lang="en-IN" sz="1800" dirty="0">
                <a:effectLst/>
                <a:latin typeface="Times New Roman" panose="02020603050405020304" pitchFamily="18" charset="0"/>
                <a:ea typeface="Times New Roman" panose="02020603050405020304" pitchFamily="18" charset="0"/>
              </a:rPr>
              <a:t>: The system is web-based, lacking a mobile application for easier student and faculty access.</a:t>
            </a:r>
          </a:p>
          <a:p>
            <a:pPr marL="342900" lvl="0" indent="-342900" algn="just">
              <a:lnSpc>
                <a:spcPct val="150000"/>
              </a:lnSpc>
              <a:buSzPts val="1000"/>
              <a:buFont typeface="Symbol" panose="05050102010706020507" pitchFamily="18" charset="2"/>
              <a:buChar char=""/>
              <a:tabLst>
                <a:tab pos="457200" algn="l"/>
              </a:tabLst>
            </a:pPr>
            <a:r>
              <a:rPr lang="en-IN" sz="1800" b="0" dirty="0">
                <a:effectLst/>
                <a:latin typeface="Times New Roman" panose="02020603050405020304" pitchFamily="18" charset="0"/>
                <a:ea typeface="Times New Roman" panose="02020603050405020304" pitchFamily="18" charset="0"/>
              </a:rPr>
              <a:t>Lack of AI-driven Automation</a:t>
            </a:r>
            <a:r>
              <a:rPr lang="en-IN" sz="1800" dirty="0">
                <a:effectLst/>
                <a:latin typeface="Times New Roman" panose="02020603050405020304" pitchFamily="18" charset="0"/>
                <a:ea typeface="Times New Roman" panose="02020603050405020304" pitchFamily="18" charset="0"/>
              </a:rPr>
              <a:t>: The system does not yet integrate AI for automated grading, chatbot assistance, or predictive analytics.</a:t>
            </a:r>
          </a:p>
          <a:p>
            <a:pPr marL="342900" lvl="0" indent="-342900" algn="just">
              <a:lnSpc>
                <a:spcPct val="150000"/>
              </a:lnSpc>
              <a:buSzPts val="1000"/>
              <a:buFont typeface="Symbol" panose="05050102010706020507" pitchFamily="18" charset="2"/>
              <a:buChar char=""/>
              <a:tabLst>
                <a:tab pos="457200" algn="l"/>
              </a:tabLst>
            </a:pP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0693930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485E9D-BE5E-9425-9779-BD39AFD04BD7}"/>
            </a:ext>
          </a:extLst>
        </p:cNvPr>
        <p:cNvGrpSpPr/>
        <p:nvPr/>
      </p:nvGrpSpPr>
      <p:grpSpPr>
        <a:xfrm>
          <a:off x="0" y="0"/>
          <a:ext cx="0" cy="0"/>
          <a:chOff x="0" y="0"/>
          <a:chExt cx="0" cy="0"/>
        </a:xfrm>
      </p:grpSpPr>
      <p:sp>
        <p:nvSpPr>
          <p:cNvPr id="11" name="Title 11">
            <a:extLst>
              <a:ext uri="{FF2B5EF4-FFF2-40B4-BE49-F238E27FC236}">
                <a16:creationId xmlns:a16="http://schemas.microsoft.com/office/drawing/2014/main" id="{CA918EA2-2B4E-D630-0785-0189D08AD619}"/>
              </a:ext>
            </a:extLst>
          </p:cNvPr>
          <p:cNvSpPr txBox="1">
            <a:spLocks/>
          </p:cNvSpPr>
          <p:nvPr/>
        </p:nvSpPr>
        <p:spPr>
          <a:xfrm>
            <a:off x="3630146" y="89872"/>
            <a:ext cx="6677608" cy="132556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lumMod val="75000"/>
                    <a:lumOff val="25000"/>
                  </a:schemeClr>
                </a:solidFill>
                <a:latin typeface="+mj-lt"/>
                <a:ea typeface="+mj-ea"/>
                <a:cs typeface="+mj-cs"/>
              </a:defRPr>
            </a:lvl1pPr>
          </a:lstStyle>
          <a:p>
            <a:r>
              <a:rPr lang="fr-FR" sz="4000" dirty="0"/>
              <a:t>Future </a:t>
            </a:r>
            <a:r>
              <a:rPr lang="fr-FR" sz="4000" dirty="0" err="1"/>
              <a:t>Enhancements</a:t>
            </a:r>
            <a:endParaRPr lang="en-IN" sz="4000" dirty="0"/>
          </a:p>
        </p:txBody>
      </p:sp>
      <p:sp>
        <p:nvSpPr>
          <p:cNvPr id="2" name="Rectangle 1">
            <a:extLst>
              <a:ext uri="{FF2B5EF4-FFF2-40B4-BE49-F238E27FC236}">
                <a16:creationId xmlns:a16="http://schemas.microsoft.com/office/drawing/2014/main" id="{DF8AB804-7A69-33B5-5261-318D34024D0D}"/>
              </a:ext>
            </a:extLst>
          </p:cNvPr>
          <p:cNvSpPr>
            <a:spLocks noChangeArrowheads="1"/>
          </p:cNvSpPr>
          <p:nvPr/>
        </p:nvSpPr>
        <p:spPr bwMode="auto">
          <a:xfrm>
            <a:off x="3630146" y="1968504"/>
            <a:ext cx="7949144" cy="34435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algn="l">
              <a:lnSpc>
                <a:spcPct val="150000"/>
              </a:lnSpc>
              <a:spcAft>
                <a:spcPts val="150"/>
              </a:spcAft>
              <a:buSzPts val="1000"/>
              <a:buFont typeface="Symbol" panose="05050102010706020507" pitchFamily="18" charset="2"/>
              <a:buChar char=""/>
              <a:tabLst>
                <a:tab pos="457200" algn="l"/>
              </a:tabLst>
            </a:pPr>
            <a:r>
              <a:rPr lang="en-IN" sz="1800" kern="0" dirty="0">
                <a:solidFill>
                  <a:srgbClr val="000000"/>
                </a:solidFill>
                <a:effectLst/>
                <a:latin typeface="Times New Roman" panose="02020603050405020304" pitchFamily="18" charset="0"/>
                <a:ea typeface="Times New Roman" panose="02020603050405020304" pitchFamily="18" charset="0"/>
              </a:rPr>
              <a:t>AI-based Chatbot: Integrate an AI-powered assistant to help students with common queries and automate responses.</a:t>
            </a:r>
            <a:endParaRPr lang="en-IN" sz="1800" kern="100" dirty="0">
              <a:solidFill>
                <a:srgbClr val="000000"/>
              </a:solidFill>
              <a:effectLst/>
              <a:latin typeface="Times New Roman" panose="02020603050405020304" pitchFamily="18" charset="0"/>
              <a:ea typeface="Times New Roman" panose="02020603050405020304" pitchFamily="18" charset="0"/>
            </a:endParaRPr>
          </a:p>
          <a:p>
            <a:pPr marL="342900" lvl="0" indent="-342900" algn="l">
              <a:lnSpc>
                <a:spcPct val="150000"/>
              </a:lnSpc>
              <a:spcAft>
                <a:spcPts val="150"/>
              </a:spcAft>
              <a:buSzPts val="1000"/>
              <a:buFont typeface="Symbol" panose="05050102010706020507" pitchFamily="18" charset="2"/>
              <a:buChar char=""/>
              <a:tabLst>
                <a:tab pos="457200" algn="l"/>
              </a:tabLst>
            </a:pPr>
            <a:r>
              <a:rPr lang="en-IN" sz="1800" kern="0" dirty="0">
                <a:solidFill>
                  <a:srgbClr val="000000"/>
                </a:solidFill>
                <a:effectLst/>
                <a:latin typeface="Times New Roman" panose="02020603050405020304" pitchFamily="18" charset="0"/>
                <a:ea typeface="Times New Roman" panose="02020603050405020304" pitchFamily="18" charset="0"/>
              </a:rPr>
              <a:t>Mobile App Integration: Develop a mobile application for Android and iOS to improve accessibility and user engagement.</a:t>
            </a:r>
            <a:endParaRPr lang="en-IN" sz="1800" kern="100" dirty="0">
              <a:solidFill>
                <a:srgbClr val="000000"/>
              </a:solidFill>
              <a:effectLst/>
              <a:latin typeface="Times New Roman" panose="02020603050405020304" pitchFamily="18" charset="0"/>
              <a:ea typeface="Times New Roman" panose="02020603050405020304" pitchFamily="18" charset="0"/>
            </a:endParaRPr>
          </a:p>
          <a:p>
            <a:pPr marL="342900" lvl="0" indent="-342900" algn="l">
              <a:lnSpc>
                <a:spcPct val="150000"/>
              </a:lnSpc>
              <a:spcAft>
                <a:spcPts val="150"/>
              </a:spcAft>
              <a:buSzPts val="1000"/>
              <a:buFont typeface="Symbol" panose="05050102010706020507" pitchFamily="18" charset="2"/>
              <a:buChar char=""/>
              <a:tabLst>
                <a:tab pos="457200" algn="l"/>
              </a:tabLst>
            </a:pPr>
            <a:r>
              <a:rPr lang="en-IN" sz="1800" kern="0" dirty="0">
                <a:solidFill>
                  <a:srgbClr val="000000"/>
                </a:solidFill>
                <a:effectLst/>
                <a:latin typeface="Times New Roman" panose="02020603050405020304" pitchFamily="18" charset="0"/>
                <a:ea typeface="Times New Roman" panose="02020603050405020304" pitchFamily="18" charset="0"/>
              </a:rPr>
              <a:t>Advanced Reporting System: Implement dynamic reports and analytics to track student progress and faculty performance.</a:t>
            </a:r>
            <a:endParaRPr lang="en-IN" sz="1800" kern="100" dirty="0">
              <a:solidFill>
                <a:srgbClr val="000000"/>
              </a:solidFill>
              <a:effectLst/>
              <a:latin typeface="Times New Roman" panose="02020603050405020304" pitchFamily="18" charset="0"/>
              <a:ea typeface="Times New Roman" panose="02020603050405020304" pitchFamily="18" charset="0"/>
            </a:endParaRPr>
          </a:p>
          <a:p>
            <a:pPr marL="342900" lvl="0" indent="-342900" algn="l">
              <a:lnSpc>
                <a:spcPct val="150000"/>
              </a:lnSpc>
              <a:spcAft>
                <a:spcPts val="150"/>
              </a:spcAft>
              <a:buSzPts val="1000"/>
              <a:buFont typeface="Symbol" panose="05050102010706020507" pitchFamily="18" charset="2"/>
              <a:buChar char=""/>
              <a:tabLst>
                <a:tab pos="457200" algn="l"/>
              </a:tabLst>
            </a:pPr>
            <a:r>
              <a:rPr lang="en-IN" sz="1800" kern="0" dirty="0">
                <a:solidFill>
                  <a:srgbClr val="000000"/>
                </a:solidFill>
                <a:effectLst/>
                <a:latin typeface="Times New Roman" panose="02020603050405020304" pitchFamily="18" charset="0"/>
                <a:ea typeface="Times New Roman" panose="02020603050405020304" pitchFamily="18" charset="0"/>
              </a:rPr>
              <a:t>Multi-language Support: Enable localization for a diverse user base, allowing users to choose their preferred language.</a:t>
            </a:r>
            <a:endParaRPr lang="en-IN" sz="1800" kern="100" dirty="0">
              <a:solidFill>
                <a:srgbClr val="000000"/>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0352669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4221325" y="658911"/>
            <a:ext cx="8421688" cy="1325563"/>
          </a:xfrm>
        </p:spPr>
        <p:txBody>
          <a:bodyPr>
            <a:normAutofit/>
          </a:bodyPr>
          <a:lstStyle/>
          <a:p>
            <a:r>
              <a:rPr lang="en-IN" sz="4000" dirty="0"/>
              <a:t>Conclusion</a:t>
            </a:r>
            <a:endParaRPr lang="en-US" sz="4000" dirty="0"/>
          </a:p>
        </p:txBody>
      </p:sp>
      <p:sp>
        <p:nvSpPr>
          <p:cNvPr id="19" name="TextBox 18">
            <a:extLst>
              <a:ext uri="{FF2B5EF4-FFF2-40B4-BE49-F238E27FC236}">
                <a16:creationId xmlns:a16="http://schemas.microsoft.com/office/drawing/2014/main" id="{702825FB-26D0-F0D5-8A7C-B854000F03AE}"/>
              </a:ext>
            </a:extLst>
          </p:cNvPr>
          <p:cNvSpPr txBox="1"/>
          <p:nvPr/>
        </p:nvSpPr>
        <p:spPr>
          <a:xfrm>
            <a:off x="2138654" y="2208951"/>
            <a:ext cx="7914692" cy="3139321"/>
          </a:xfrm>
          <a:prstGeom prst="rect">
            <a:avLst/>
          </a:prstGeom>
          <a:noFill/>
        </p:spPr>
        <p:txBody>
          <a:bodyPr wrap="square">
            <a:spAutoFit/>
          </a:bodyPr>
          <a:lstStyle/>
          <a:p>
            <a:pPr algn="just"/>
            <a:r>
              <a:rPr lang="en-US" dirty="0"/>
              <a:t>The </a:t>
            </a:r>
            <a:r>
              <a:rPr lang="en-US" b="1" dirty="0"/>
              <a:t>Educational Management System </a:t>
            </a:r>
            <a:r>
              <a:rPr lang="en-US" dirty="0"/>
              <a:t>streamlines academic administration by automating student records, fee management, and report generation. With </a:t>
            </a:r>
            <a:r>
              <a:rPr lang="en-US" b="1" dirty="0"/>
              <a:t>role-based access control</a:t>
            </a:r>
            <a:r>
              <a:rPr lang="en-US" dirty="0"/>
              <a:t>, it ensures secure and efficient management for Admins, Faculty, and Students. </a:t>
            </a:r>
            <a:r>
              <a:rPr lang="en-US" b="1" dirty="0"/>
              <a:t>Google Email authentication</a:t>
            </a:r>
            <a:r>
              <a:rPr lang="en-US" dirty="0"/>
              <a:t> enhances security, while deployment on </a:t>
            </a:r>
            <a:r>
              <a:rPr lang="en-US" b="1" dirty="0"/>
              <a:t>Railway</a:t>
            </a:r>
            <a:r>
              <a:rPr lang="en-US" dirty="0"/>
              <a:t> ensures accessibility.</a:t>
            </a:r>
          </a:p>
          <a:p>
            <a:pPr algn="just"/>
            <a:endParaRPr lang="en-US" dirty="0"/>
          </a:p>
          <a:p>
            <a:pPr algn="just"/>
            <a:r>
              <a:rPr lang="en-US" dirty="0"/>
              <a:t>My System include </a:t>
            </a:r>
            <a:r>
              <a:rPr lang="en-US" b="1" dirty="0"/>
              <a:t>JWT authentication</a:t>
            </a:r>
            <a:r>
              <a:rPr lang="en-US" dirty="0"/>
              <a:t>, </a:t>
            </a:r>
            <a:r>
              <a:rPr lang="en-US" b="1" dirty="0" err="1"/>
              <a:t>WebSockets</a:t>
            </a:r>
            <a:r>
              <a:rPr lang="en-US" b="1" dirty="0"/>
              <a:t>-based chat</a:t>
            </a:r>
            <a:r>
              <a:rPr lang="en-US" dirty="0"/>
              <a:t>, </a:t>
            </a:r>
            <a:r>
              <a:rPr lang="en-US" b="1" dirty="0" err="1"/>
              <a:t>Razorpay</a:t>
            </a:r>
            <a:r>
              <a:rPr lang="en-US" b="1" dirty="0"/>
              <a:t> payment integration </a:t>
            </a:r>
            <a:r>
              <a:rPr lang="en-US" dirty="0"/>
              <a:t>and </a:t>
            </a:r>
            <a:r>
              <a:rPr lang="en-US" b="1" dirty="0"/>
              <a:t>microservices architecture</a:t>
            </a:r>
            <a:r>
              <a:rPr lang="en-US" dirty="0"/>
              <a:t> for better security, communication, and scalability. These enhancements will make the system more robust, efficient, and adaptable. The </a:t>
            </a:r>
            <a:r>
              <a:rPr lang="en-US" b="1" dirty="0"/>
              <a:t>SMS</a:t>
            </a:r>
            <a:r>
              <a:rPr lang="en-US" dirty="0"/>
              <a:t> continues to evolve, offering a modern, secure, and comprehensive solution for educational institutions. </a:t>
            </a:r>
          </a:p>
        </p:txBody>
      </p:sp>
    </p:spTree>
    <p:extLst>
      <p:ext uri="{BB962C8B-B14F-4D97-AF65-F5344CB8AC3E}">
        <p14:creationId xmlns:p14="http://schemas.microsoft.com/office/powerpoint/2010/main" val="4151694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ctrTitle"/>
          </p:nvPr>
        </p:nvSpPr>
        <p:spPr>
          <a:xfrm>
            <a:off x="4425820" y="2390177"/>
            <a:ext cx="5343331" cy="1524735"/>
          </a:xfrm>
        </p:spPr>
        <p:txBody>
          <a:bodyPr/>
          <a:lstStyle/>
          <a:p>
            <a:r>
              <a:rPr lang="en-US" sz="6000" dirty="0"/>
              <a:t>THANK YOU</a:t>
            </a:r>
          </a:p>
        </p:txBody>
      </p:sp>
    </p:spTree>
    <p:extLst>
      <p:ext uri="{BB962C8B-B14F-4D97-AF65-F5344CB8AC3E}">
        <p14:creationId xmlns:p14="http://schemas.microsoft.com/office/powerpoint/2010/main" val="2436493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 uri="{C183D7F6-B498-43B3-948B-1728B52AA6E4}">
                <adec:decorative xmlns:adec="http://schemas.microsoft.com/office/drawing/2017/decorative" val="0"/>
              </a:ext>
            </a:extLst>
          </p:cNvPr>
          <p:cNvSpPr>
            <a:spLocks noGrp="1"/>
          </p:cNvSpPr>
          <p:nvPr>
            <p:ph type="title"/>
          </p:nvPr>
        </p:nvSpPr>
        <p:spPr>
          <a:xfrm>
            <a:off x="1333497" y="0"/>
            <a:ext cx="3171825" cy="1325563"/>
          </a:xfrm>
        </p:spPr>
        <p:txBody>
          <a:bodyPr>
            <a:normAutofit fontScale="9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000" b="0" i="0" u="none" strike="noStrike" kern="1200" cap="none" spc="0" normalizeH="0" baseline="0" noProof="0" dirty="0">
                <a:ln>
                  <a:noFill/>
                </a:ln>
                <a:solidFill>
                  <a:schemeClr val="tx1"/>
                </a:solidFill>
                <a:effectLst/>
                <a:uLnTx/>
                <a:uFillTx/>
                <a:latin typeface="Times New Roman"/>
                <a:ea typeface="Times New Roman"/>
                <a:cs typeface="Times New Roman"/>
                <a:sym typeface="Times New Roman"/>
              </a:rPr>
              <a:t>OUTLINE</a:t>
            </a:r>
          </a:p>
        </p:txBody>
      </p:sp>
      <p:sp>
        <p:nvSpPr>
          <p:cNvPr id="3" name="Subtitle 2">
            <a:extLst>
              <a:ext uri="{FF2B5EF4-FFF2-40B4-BE49-F238E27FC236}">
                <a16:creationId xmlns:a16="http://schemas.microsoft.com/office/drawing/2014/main" id="{35E3EA69-4E0E-41BD-8095-A124225A2647}"/>
              </a:ext>
              <a:ext uri="{C183D7F6-B498-43B3-948B-1728B52AA6E4}">
                <adec:decorative xmlns:adec="http://schemas.microsoft.com/office/drawing/2017/decorative" val="0"/>
              </a:ext>
            </a:extLst>
          </p:cNvPr>
          <p:cNvSpPr>
            <a:spLocks noGrp="1"/>
          </p:cNvSpPr>
          <p:nvPr>
            <p:ph idx="1"/>
          </p:nvPr>
        </p:nvSpPr>
        <p:spPr>
          <a:xfrm>
            <a:off x="1390812" y="1743138"/>
            <a:ext cx="4145493" cy="4349752"/>
          </a:xfrm>
        </p:spPr>
        <p:txBody>
          <a:bodyPr>
            <a:noAutofit/>
          </a:bodyPr>
          <a:lstStyle/>
          <a:p>
            <a:r>
              <a:rPr lang="fr-FR" sz="2000" dirty="0"/>
              <a:t>1. Introduction</a:t>
            </a:r>
          </a:p>
          <a:p>
            <a:r>
              <a:rPr lang="fr-FR" sz="2000" dirty="0"/>
              <a:t>2. Abstract</a:t>
            </a:r>
          </a:p>
          <a:p>
            <a:r>
              <a:rPr lang="fr-FR" sz="2000" dirty="0"/>
              <a:t>3. Objectives</a:t>
            </a:r>
          </a:p>
          <a:p>
            <a:r>
              <a:rPr lang="fr-FR" sz="2000" dirty="0"/>
              <a:t>4. Tools &amp; Technologies</a:t>
            </a:r>
          </a:p>
          <a:p>
            <a:r>
              <a:rPr lang="fr-FR" sz="2000" dirty="0"/>
              <a:t>5. </a:t>
            </a:r>
            <a:r>
              <a:rPr lang="fr-FR" sz="2000" dirty="0" err="1"/>
              <a:t>Flowchart</a:t>
            </a:r>
            <a:endParaRPr lang="fr-FR" sz="2000" dirty="0"/>
          </a:p>
          <a:p>
            <a:r>
              <a:rPr lang="fr-FR" sz="2000" dirty="0"/>
              <a:t>6. </a:t>
            </a:r>
            <a:r>
              <a:rPr lang="fr-FR" sz="2000" dirty="0" err="1"/>
              <a:t>Implementation</a:t>
            </a:r>
            <a:endParaRPr lang="fr-FR" sz="2000" dirty="0"/>
          </a:p>
          <a:p>
            <a:r>
              <a:rPr lang="fr-FR" sz="2000" dirty="0"/>
              <a:t>7. Limitations </a:t>
            </a:r>
          </a:p>
          <a:p>
            <a:r>
              <a:rPr lang="fr-FR" sz="2000" dirty="0"/>
              <a:t>8. Future </a:t>
            </a:r>
            <a:r>
              <a:rPr lang="fr-FR" sz="2000" dirty="0" err="1"/>
              <a:t>Enhancements</a:t>
            </a:r>
            <a:endParaRPr lang="fr-FR" sz="2000" dirty="0"/>
          </a:p>
          <a:p>
            <a:r>
              <a:rPr lang="fr-FR" sz="2000" dirty="0"/>
              <a:t>9. Conclusion</a:t>
            </a:r>
          </a:p>
        </p:txBody>
      </p:sp>
      <p:sp>
        <p:nvSpPr>
          <p:cNvPr id="6" name="Date Placeholder 5">
            <a:extLst>
              <a:ext uri="{FF2B5EF4-FFF2-40B4-BE49-F238E27FC236}">
                <a16:creationId xmlns:a16="http://schemas.microsoft.com/office/drawing/2014/main" id="{B69DF042-37C5-4E09-AA4C-AA66649C9533}"/>
              </a:ext>
            </a:extLst>
          </p:cNvPr>
          <p:cNvSpPr>
            <a:spLocks noGrp="1"/>
          </p:cNvSpPr>
          <p:nvPr>
            <p:ph type="dt" sz="half" idx="10"/>
          </p:nvPr>
        </p:nvSpPr>
        <p:spPr>
          <a:xfrm>
            <a:off x="1333500" y="6356350"/>
            <a:ext cx="985157" cy="365125"/>
          </a:xfrm>
        </p:spPr>
        <p:txBody>
          <a:bodyPr/>
          <a:lstStyle/>
          <a:p>
            <a:r>
              <a:rPr lang="en-US" dirty="0"/>
              <a:t>20XX</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2669886" y="6356349"/>
            <a:ext cx="2482842" cy="365125"/>
          </a:xfrm>
        </p:spPr>
        <p:txBody>
          <a:bodyPr/>
          <a:lstStyle/>
          <a:p>
            <a:r>
              <a:rPr lang="en-US" dirty="0"/>
              <a:t>Pitch Deck</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5536305" y="6356350"/>
            <a:ext cx="987552" cy="365125"/>
          </a:xfrm>
        </p:spPr>
        <p:txBody>
          <a:bodyPr/>
          <a:lstStyle/>
          <a:p>
            <a:fld id="{19B51A1E-902D-48AF-9020-955120F399B6}" type="slidenum">
              <a:rPr lang="en-US" smtClean="0"/>
              <a:pPr/>
              <a:t>2</a:t>
            </a:fld>
            <a:endParaRPr lang="en-US"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0">
            <a:extLst>
              <a:ext uri="{FF2B5EF4-FFF2-40B4-BE49-F238E27FC236}">
                <a16:creationId xmlns:a16="http://schemas.microsoft.com/office/drawing/2014/main" id="{DF2F6FA9-BD1A-B21F-4456-BC1B43D1B3EA}"/>
              </a:ext>
            </a:extLst>
          </p:cNvPr>
          <p:cNvSpPr/>
          <p:nvPr/>
        </p:nvSpPr>
        <p:spPr>
          <a:xfrm>
            <a:off x="1042998" y="935170"/>
            <a:ext cx="7169706" cy="704017"/>
          </a:xfrm>
          <a:prstGeom prst="rect">
            <a:avLst/>
          </a:prstGeom>
          <a:noFill/>
          <a:ln/>
        </p:spPr>
        <p:txBody>
          <a:bodyPr wrap="none" lIns="0" tIns="0" rIns="0" bIns="0" rtlCol="0" anchor="t"/>
          <a:lstStyle/>
          <a:p>
            <a:pPr marL="0" indent="0">
              <a:lnSpc>
                <a:spcPts val="5500"/>
              </a:lnSpc>
              <a:buNone/>
            </a:pPr>
            <a:r>
              <a:rPr lang="en-US" sz="4400" dirty="0">
                <a:latin typeface="Lora" pitchFamily="34" charset="0"/>
                <a:ea typeface="Lora" pitchFamily="34" charset="-122"/>
                <a:cs typeface="Lora" pitchFamily="34" charset="-120"/>
              </a:rPr>
              <a:t>Company Introduction</a:t>
            </a:r>
            <a:endParaRPr lang="en-US" sz="4400" dirty="0"/>
          </a:p>
        </p:txBody>
      </p:sp>
      <p:sp>
        <p:nvSpPr>
          <p:cNvPr id="34" name="Text 5">
            <a:extLst>
              <a:ext uri="{FF2B5EF4-FFF2-40B4-BE49-F238E27FC236}">
                <a16:creationId xmlns:a16="http://schemas.microsoft.com/office/drawing/2014/main" id="{B43C12CF-8632-F00B-3664-096BA8483514}"/>
              </a:ext>
            </a:extLst>
          </p:cNvPr>
          <p:cNvSpPr/>
          <p:nvPr/>
        </p:nvSpPr>
        <p:spPr>
          <a:xfrm>
            <a:off x="1658817" y="2138961"/>
            <a:ext cx="11180105" cy="770005"/>
          </a:xfrm>
          <a:prstGeom prst="rect">
            <a:avLst/>
          </a:prstGeom>
          <a:noFill/>
          <a:ln/>
        </p:spPr>
        <p:txBody>
          <a:bodyPr wrap="none" lIns="0" tIns="0" rIns="0" bIns="0" rtlCol="0" anchor="t"/>
          <a:lstStyle/>
          <a:p>
            <a:pPr>
              <a:lnSpc>
                <a:spcPts val="2750"/>
              </a:lnSpc>
            </a:pPr>
            <a:r>
              <a:rPr lang="en-US" sz="2200" dirty="0">
                <a:latin typeface="Lora" pitchFamily="34" charset="0"/>
                <a:ea typeface="Lora" pitchFamily="34" charset="-122"/>
                <a:cs typeface="Lora" pitchFamily="34" charset="-120"/>
              </a:rPr>
              <a:t>Industrial Design, Robotics , Electronic, and Software Solutions,</a:t>
            </a:r>
          </a:p>
          <a:p>
            <a:pPr>
              <a:lnSpc>
                <a:spcPts val="2750"/>
              </a:lnSpc>
            </a:pPr>
            <a:r>
              <a:rPr lang="en-US" sz="2200" dirty="0">
                <a:latin typeface="Lora" pitchFamily="34" charset="0"/>
                <a:ea typeface="Lora" pitchFamily="34" charset="-122"/>
                <a:cs typeface="Lora" pitchFamily="34" charset="-120"/>
              </a:rPr>
              <a:t>we drive innovation to reshape industries.</a:t>
            </a:r>
            <a:endParaRPr lang="en-US" sz="2200" dirty="0">
              <a:latin typeface="Calibri" panose="020F0502020204030204"/>
            </a:endParaRPr>
          </a:p>
        </p:txBody>
      </p:sp>
      <p:sp>
        <p:nvSpPr>
          <p:cNvPr id="35" name="Text 6">
            <a:extLst>
              <a:ext uri="{FF2B5EF4-FFF2-40B4-BE49-F238E27FC236}">
                <a16:creationId xmlns:a16="http://schemas.microsoft.com/office/drawing/2014/main" id="{29130411-44A3-CC2A-92D7-FD5EE74CF497}"/>
              </a:ext>
            </a:extLst>
          </p:cNvPr>
          <p:cNvSpPr/>
          <p:nvPr/>
        </p:nvSpPr>
        <p:spPr>
          <a:xfrm>
            <a:off x="2423373" y="3102800"/>
            <a:ext cx="9016510" cy="2922666"/>
          </a:xfrm>
          <a:prstGeom prst="rect">
            <a:avLst/>
          </a:prstGeom>
          <a:noFill/>
          <a:ln/>
        </p:spPr>
        <p:txBody>
          <a:bodyPr wrap="square" lIns="0" tIns="0" rIns="0" bIns="0" rtlCol="0" anchor="t"/>
          <a:lstStyle/>
          <a:p>
            <a:r>
              <a:rPr lang="en-US" sz="1600" b="1" dirty="0"/>
              <a:t>Software Development Excellence</a:t>
            </a:r>
            <a:br>
              <a:rPr lang="en-US" sz="1600" dirty="0"/>
            </a:br>
            <a:r>
              <a:rPr lang="en-US" sz="1600" dirty="0"/>
              <a:t>From </a:t>
            </a:r>
            <a:r>
              <a:rPr lang="en-US" sz="1600" b="1" dirty="0"/>
              <a:t>AI-driven applications</a:t>
            </a:r>
            <a:r>
              <a:rPr lang="en-US" sz="1600" dirty="0"/>
              <a:t> to </a:t>
            </a:r>
            <a:r>
              <a:rPr lang="en-US" sz="1600" b="1" dirty="0"/>
              <a:t>enterprise </a:t>
            </a:r>
            <a:r>
              <a:rPr lang="en-US" sz="1600" b="1" dirty="0" err="1"/>
              <a:t>solutions</a:t>
            </a:r>
            <a:r>
              <a:rPr lang="en-US" sz="1600" dirty="0" err="1"/>
              <a:t>,craft</a:t>
            </a:r>
            <a:r>
              <a:rPr lang="en-US" sz="1600" dirty="0"/>
              <a:t> intelligent, scalable, and </a:t>
            </a:r>
          </a:p>
          <a:p>
            <a:r>
              <a:rPr lang="en-US" sz="1600" dirty="0"/>
              <a:t>high-performance software that powers the future.</a:t>
            </a:r>
          </a:p>
          <a:p>
            <a:endParaRPr lang="en-US" sz="2000" dirty="0"/>
          </a:p>
          <a:p>
            <a:r>
              <a:rPr lang="en-US" sz="1600" b="1" dirty="0"/>
              <a:t>	Innovate. Transform. Thrive.</a:t>
            </a:r>
            <a:br>
              <a:rPr lang="en-US" sz="1600" dirty="0"/>
            </a:br>
            <a:r>
              <a:rPr lang="en-US" sz="1600" dirty="0"/>
              <a:t>	Explore our projects and join us in building a future where </a:t>
            </a:r>
            <a:r>
              <a:rPr lang="en-US" sz="1600" b="1" dirty="0"/>
              <a:t>technology and humanity evolve </a:t>
            </a:r>
          </a:p>
          <a:p>
            <a:r>
              <a:rPr lang="en-US" sz="1600" b="1" dirty="0"/>
              <a:t>	together</a:t>
            </a:r>
            <a:r>
              <a:rPr lang="en-US" sz="1600" dirty="0"/>
              <a:t>!</a:t>
            </a:r>
          </a:p>
        </p:txBody>
      </p:sp>
    </p:spTree>
    <p:extLst>
      <p:ext uri="{BB962C8B-B14F-4D97-AF65-F5344CB8AC3E}">
        <p14:creationId xmlns:p14="http://schemas.microsoft.com/office/powerpoint/2010/main" val="1738561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DCC58CE0-EAB2-4A80-9396-1B71E480231B}"/>
              </a:ext>
            </a:extLst>
          </p:cNvPr>
          <p:cNvSpPr>
            <a:spLocks noGrp="1"/>
          </p:cNvSpPr>
          <p:nvPr>
            <p:ph type="title"/>
          </p:nvPr>
        </p:nvSpPr>
        <p:spPr/>
        <p:txBody>
          <a:bodyPr>
            <a:normAutofit/>
          </a:bodyPr>
          <a:lstStyle/>
          <a:p>
            <a:r>
              <a:rPr lang="fr-FR" sz="4000" dirty="0"/>
              <a:t>Introduction</a:t>
            </a:r>
            <a:br>
              <a:rPr lang="fr-FR" sz="4000" dirty="0"/>
            </a:br>
            <a:endParaRPr lang="en-IN" sz="4000" dirty="0"/>
          </a:p>
        </p:txBody>
      </p:sp>
      <p:sp>
        <p:nvSpPr>
          <p:cNvPr id="29" name="Text 6">
            <a:extLst>
              <a:ext uri="{FF2B5EF4-FFF2-40B4-BE49-F238E27FC236}">
                <a16:creationId xmlns:a16="http://schemas.microsoft.com/office/drawing/2014/main" id="{F7850170-99FC-3EA1-43F2-1BCEA7CEE94D}"/>
              </a:ext>
            </a:extLst>
          </p:cNvPr>
          <p:cNvSpPr/>
          <p:nvPr/>
        </p:nvSpPr>
        <p:spPr>
          <a:xfrm>
            <a:off x="1667593" y="2217740"/>
            <a:ext cx="9016510" cy="2922666"/>
          </a:xfrm>
          <a:prstGeom prst="rect">
            <a:avLst/>
          </a:prstGeom>
          <a:noFill/>
          <a:ln/>
        </p:spPr>
        <p:txBody>
          <a:bodyPr wrap="square" lIns="0" tIns="0" rIns="0" bIns="0" rtlCol="0" anchor="t"/>
          <a:lstStyle/>
          <a:p>
            <a:r>
              <a:rPr lang="en-US" sz="1600" dirty="0"/>
              <a:t>The </a:t>
            </a:r>
            <a:r>
              <a:rPr lang="en-US" sz="1600" b="1" dirty="0"/>
              <a:t>Educational Management System </a:t>
            </a:r>
            <a:r>
              <a:rPr lang="en-US" sz="1600" dirty="0"/>
              <a:t>is a digital solution designed to streamline academic administration by managing student records, fee payments, report generation, and faculty-student communication. Traditional manual processes are often time-consuming and prone to errors, making digital management essential for efficiency and accuracy.</a:t>
            </a:r>
          </a:p>
          <a:p>
            <a:endParaRPr lang="en-US" sz="1600" dirty="0"/>
          </a:p>
          <a:p>
            <a:r>
              <a:rPr lang="en-US" sz="1600" dirty="0"/>
              <a:t>This system provides </a:t>
            </a:r>
            <a:r>
              <a:rPr lang="en-US" sz="1600" b="1" dirty="0"/>
              <a:t>role-based access control</a:t>
            </a:r>
            <a:r>
              <a:rPr lang="en-US" sz="1600" dirty="0"/>
              <a:t>, where </a:t>
            </a:r>
            <a:r>
              <a:rPr lang="en-US" sz="1600" b="1" dirty="0"/>
              <a:t>Admins</a:t>
            </a:r>
            <a:r>
              <a:rPr lang="en-US" sz="1600" dirty="0"/>
              <a:t> manage faculty, </a:t>
            </a:r>
            <a:r>
              <a:rPr lang="en-US" sz="1600" b="1" dirty="0"/>
              <a:t>Faculty</a:t>
            </a:r>
            <a:r>
              <a:rPr lang="en-US" sz="1600" dirty="0"/>
              <a:t> oversee student records, and </a:t>
            </a:r>
            <a:r>
              <a:rPr lang="en-US" sz="1600" b="1" dirty="0"/>
              <a:t>Students</a:t>
            </a:r>
            <a:r>
              <a:rPr lang="en-US" sz="1600" dirty="0"/>
              <a:t> can access their profiles, report cards, and pay fees using </a:t>
            </a:r>
            <a:r>
              <a:rPr lang="en-US" sz="1600" dirty="0" err="1"/>
              <a:t>Razorpay</a:t>
            </a:r>
            <a:r>
              <a:rPr lang="en-US" sz="1600" dirty="0"/>
              <a:t> Payment Gateway. Secure authentication is implemented using </a:t>
            </a:r>
            <a:r>
              <a:rPr lang="en-US" sz="1600" b="1" dirty="0"/>
              <a:t>Google Email login</a:t>
            </a:r>
            <a:r>
              <a:rPr lang="en-US" sz="1600" dirty="0"/>
              <a:t>, ensuring students receive their credentials upon registration.</a:t>
            </a:r>
          </a:p>
        </p:txBody>
      </p:sp>
    </p:spTree>
    <p:extLst>
      <p:ext uri="{BB962C8B-B14F-4D97-AF65-F5344CB8AC3E}">
        <p14:creationId xmlns:p14="http://schemas.microsoft.com/office/powerpoint/2010/main" val="1593920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1">
            <a:extLst>
              <a:ext uri="{FF2B5EF4-FFF2-40B4-BE49-F238E27FC236}">
                <a16:creationId xmlns:a16="http://schemas.microsoft.com/office/drawing/2014/main" id="{C79095EA-63C4-957D-B717-B174C273F82A}"/>
              </a:ext>
            </a:extLst>
          </p:cNvPr>
          <p:cNvSpPr txBox="1">
            <a:spLocks/>
          </p:cNvSpPr>
          <p:nvPr/>
        </p:nvSpPr>
        <p:spPr>
          <a:xfrm>
            <a:off x="6534539" y="136525"/>
            <a:ext cx="5492620" cy="132556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lumMod val="75000"/>
                    <a:lumOff val="25000"/>
                  </a:schemeClr>
                </a:solidFill>
                <a:latin typeface="+mj-lt"/>
                <a:ea typeface="+mj-ea"/>
                <a:cs typeface="+mj-cs"/>
              </a:defRPr>
            </a:lvl1pPr>
          </a:lstStyle>
          <a:p>
            <a:r>
              <a:rPr lang="fr-FR" sz="4000" dirty="0"/>
              <a:t>Abstract</a:t>
            </a:r>
            <a:endParaRPr lang="en-IN" sz="4000" dirty="0"/>
          </a:p>
        </p:txBody>
      </p:sp>
      <p:sp>
        <p:nvSpPr>
          <p:cNvPr id="33" name="Text 6">
            <a:extLst>
              <a:ext uri="{FF2B5EF4-FFF2-40B4-BE49-F238E27FC236}">
                <a16:creationId xmlns:a16="http://schemas.microsoft.com/office/drawing/2014/main" id="{E35F52FE-69EE-6D98-A096-4483E058C8C4}"/>
              </a:ext>
            </a:extLst>
          </p:cNvPr>
          <p:cNvSpPr/>
          <p:nvPr/>
        </p:nvSpPr>
        <p:spPr>
          <a:xfrm>
            <a:off x="2460695" y="2208409"/>
            <a:ext cx="9016510" cy="2922666"/>
          </a:xfrm>
          <a:prstGeom prst="rect">
            <a:avLst/>
          </a:prstGeom>
          <a:noFill/>
          <a:ln/>
        </p:spPr>
        <p:txBody>
          <a:bodyPr wrap="square" lIns="0" tIns="0" rIns="0" bIns="0" rtlCol="0" anchor="t"/>
          <a:lstStyle/>
          <a:p>
            <a:pPr algn="ctr"/>
            <a:r>
              <a:rPr lang="en-US" sz="1600" dirty="0"/>
              <a:t>Student Management System developed using Spring Boot and MySQL. The system is designed with role-based access control, featuring two primary roles: Student and Faculty. The Admin manages faculty members, while faculty members oversee student records. The Admin panel is connected with microservices for enhanced scalability and modularity. Upon registration, students receive their login credentials via Google Email. The system provides students with secure authentication, profile management, report card access, and a fee payment feature using </a:t>
            </a:r>
            <a:r>
              <a:rPr lang="en-US" sz="1600" dirty="0" err="1"/>
              <a:t>Razorpay</a:t>
            </a:r>
            <a:r>
              <a:rPr lang="en-US" sz="1600" dirty="0"/>
              <a:t> Payment Gateway. Faculty members can add, edit, delete, search, and view student details, ensuring streamlined academic administration. To enhance communication, the system includes real-time private and group chat functionality using </a:t>
            </a:r>
            <a:r>
              <a:rPr lang="en-US" sz="1600" dirty="0" err="1"/>
              <a:t>WebSockets</a:t>
            </a:r>
            <a:r>
              <a:rPr lang="en-US" sz="1600" dirty="0"/>
              <a:t>. Security is a key focus, with JWT authentication ensuring protected access and email-based password recovery for a smooth user experience. Additionally, the system is deployed on Railway, making it accessible and scalable</a:t>
            </a:r>
          </a:p>
        </p:txBody>
      </p:sp>
    </p:spTree>
    <p:extLst>
      <p:ext uri="{BB962C8B-B14F-4D97-AF65-F5344CB8AC3E}">
        <p14:creationId xmlns:p14="http://schemas.microsoft.com/office/powerpoint/2010/main" val="18449418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1">
            <a:extLst>
              <a:ext uri="{FF2B5EF4-FFF2-40B4-BE49-F238E27FC236}">
                <a16:creationId xmlns:a16="http://schemas.microsoft.com/office/drawing/2014/main" id="{DF8BB6B9-36D5-B3FB-561D-412D6ABD23CD}"/>
              </a:ext>
            </a:extLst>
          </p:cNvPr>
          <p:cNvSpPr txBox="1">
            <a:spLocks/>
          </p:cNvSpPr>
          <p:nvPr/>
        </p:nvSpPr>
        <p:spPr>
          <a:xfrm>
            <a:off x="2475723" y="99202"/>
            <a:ext cx="5492620" cy="132556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lumMod val="75000"/>
                    <a:lumOff val="25000"/>
                  </a:schemeClr>
                </a:solidFill>
                <a:latin typeface="+mj-lt"/>
                <a:ea typeface="+mj-ea"/>
                <a:cs typeface="+mj-cs"/>
              </a:defRPr>
            </a:lvl1pPr>
          </a:lstStyle>
          <a:p>
            <a:r>
              <a:rPr lang="fr-FR" sz="4000" dirty="0"/>
              <a:t>Objectives</a:t>
            </a:r>
            <a:endParaRPr lang="en-IN" sz="4000" dirty="0"/>
          </a:p>
        </p:txBody>
      </p:sp>
      <p:sp>
        <p:nvSpPr>
          <p:cNvPr id="20" name="Rectangle 6">
            <a:extLst>
              <a:ext uri="{FF2B5EF4-FFF2-40B4-BE49-F238E27FC236}">
                <a16:creationId xmlns:a16="http://schemas.microsoft.com/office/drawing/2014/main" id="{88734B1F-C35D-A3B6-F790-B33832B28DD8}"/>
              </a:ext>
            </a:extLst>
          </p:cNvPr>
          <p:cNvSpPr>
            <a:spLocks noChangeArrowheads="1"/>
          </p:cNvSpPr>
          <p:nvPr/>
        </p:nvSpPr>
        <p:spPr bwMode="auto">
          <a:xfrm>
            <a:off x="1203647" y="1836317"/>
            <a:ext cx="11734801"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j-lt"/>
              </a:rPr>
              <a:t> Develop a structured </a:t>
            </a:r>
            <a:r>
              <a:rPr kumimoji="0" lang="en-US" altLang="en-US" sz="1800" b="1" i="0" u="none" strike="noStrike" cap="none" normalizeH="0" baseline="0" dirty="0">
                <a:ln>
                  <a:noFill/>
                </a:ln>
                <a:solidFill>
                  <a:schemeClr val="tx1"/>
                </a:solidFill>
                <a:effectLst/>
                <a:latin typeface="+mj-lt"/>
              </a:rPr>
              <a:t>student management</a:t>
            </a:r>
            <a:r>
              <a:rPr kumimoji="0" lang="en-US" altLang="en-US" sz="1800" b="0" i="0" u="none" strike="noStrike" cap="none" normalizeH="0" baseline="0" dirty="0">
                <a:ln>
                  <a:noFill/>
                </a:ln>
                <a:solidFill>
                  <a:schemeClr val="tx1"/>
                </a:solidFill>
                <a:effectLst/>
                <a:latin typeface="+mj-lt"/>
              </a:rPr>
              <a:t> platform.</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j-lt"/>
              </a:rPr>
              <a:t> Provide </a:t>
            </a:r>
            <a:r>
              <a:rPr kumimoji="0" lang="en-US" altLang="en-US" sz="1800" b="1" i="0" u="none" strike="noStrike" cap="none" normalizeH="0" baseline="0" dirty="0">
                <a:ln>
                  <a:noFill/>
                </a:ln>
                <a:solidFill>
                  <a:schemeClr val="tx1"/>
                </a:solidFill>
                <a:effectLst/>
                <a:latin typeface="+mj-lt"/>
              </a:rPr>
              <a:t>secure authentication</a:t>
            </a:r>
            <a:r>
              <a:rPr kumimoji="0" lang="en-US" altLang="en-US" sz="1800" b="0" i="0" u="none" strike="noStrike" cap="none" normalizeH="0" baseline="0" dirty="0">
                <a:ln>
                  <a:noFill/>
                </a:ln>
                <a:solidFill>
                  <a:schemeClr val="tx1"/>
                </a:solidFill>
                <a:effectLst/>
                <a:latin typeface="+mj-lt"/>
              </a:rPr>
              <a:t> and </a:t>
            </a:r>
            <a:r>
              <a:rPr kumimoji="0" lang="en-US" altLang="en-US" sz="1800" b="1" i="0" u="none" strike="noStrike" cap="none" normalizeH="0" baseline="0" dirty="0">
                <a:ln>
                  <a:noFill/>
                </a:ln>
                <a:solidFill>
                  <a:schemeClr val="tx1"/>
                </a:solidFill>
                <a:effectLst/>
                <a:latin typeface="+mj-lt"/>
              </a:rPr>
              <a:t>role-based access control</a:t>
            </a:r>
            <a:r>
              <a:rPr kumimoji="0" lang="en-US" altLang="en-US" sz="1800" b="0" i="0" u="none" strike="noStrike" cap="none" normalizeH="0" baseline="0" dirty="0">
                <a:ln>
                  <a:noFill/>
                </a:ln>
                <a:solidFill>
                  <a:schemeClr val="tx1"/>
                </a:solidFill>
                <a:effectLst/>
                <a:latin typeface="+mj-lt"/>
              </a:rPr>
              <a: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j-lt"/>
              </a:rPr>
              <a:t> Enable </a:t>
            </a:r>
            <a:r>
              <a:rPr kumimoji="0" lang="en-US" altLang="en-US" sz="1800" b="1" i="0" u="none" strike="noStrike" cap="none" normalizeH="0" baseline="0" dirty="0">
                <a:ln>
                  <a:noFill/>
                </a:ln>
                <a:solidFill>
                  <a:schemeClr val="tx1"/>
                </a:solidFill>
                <a:effectLst/>
                <a:latin typeface="+mj-lt"/>
              </a:rPr>
              <a:t>faculty to manage student records efficiently</a:t>
            </a:r>
            <a:r>
              <a:rPr kumimoji="0" lang="en-US" altLang="en-US" sz="1800" b="0" i="0" u="none" strike="noStrike" cap="none" normalizeH="0" baseline="0" dirty="0">
                <a:ln>
                  <a:noFill/>
                </a:ln>
                <a:solidFill>
                  <a:schemeClr val="tx1"/>
                </a:solidFill>
                <a:effectLst/>
                <a:latin typeface="+mj-lt"/>
              </a:rPr>
              <a: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j-lt"/>
              </a:rPr>
              <a:t> Allow </a:t>
            </a:r>
            <a:r>
              <a:rPr kumimoji="0" lang="en-US" altLang="en-US" sz="1800" b="1" i="0" u="none" strike="noStrike" cap="none" normalizeH="0" baseline="0" dirty="0">
                <a:ln>
                  <a:noFill/>
                </a:ln>
                <a:solidFill>
                  <a:schemeClr val="tx1"/>
                </a:solidFill>
                <a:effectLst/>
                <a:latin typeface="+mj-lt"/>
              </a:rPr>
              <a:t>students to access academic reports and make payments</a:t>
            </a:r>
            <a:r>
              <a:rPr kumimoji="0" lang="en-US" altLang="en-US" sz="1800" b="0" i="0" u="none" strike="noStrike" cap="none" normalizeH="0" baseline="0" dirty="0">
                <a:ln>
                  <a:noFill/>
                </a:ln>
                <a:solidFill>
                  <a:schemeClr val="tx1"/>
                </a:solidFill>
                <a:effectLst/>
                <a:latin typeface="+mj-lt"/>
              </a:rPr>
              <a: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mj-lt"/>
              </a:rPr>
              <a:t> Implement </a:t>
            </a:r>
            <a:r>
              <a:rPr kumimoji="0" lang="en-US" altLang="en-US" sz="1800" b="1" i="0" u="none" strike="noStrike" cap="none" normalizeH="0" baseline="0" dirty="0">
                <a:ln>
                  <a:noFill/>
                </a:ln>
                <a:solidFill>
                  <a:schemeClr val="tx1"/>
                </a:solidFill>
                <a:effectLst/>
                <a:latin typeface="+mj-lt"/>
              </a:rPr>
              <a:t>scalability using microservices</a:t>
            </a:r>
            <a:r>
              <a:rPr kumimoji="0" lang="en-US" altLang="en-US" sz="1800" b="0" i="0" u="none" strike="noStrike" cap="none" normalizeH="0" baseline="0" dirty="0">
                <a:ln>
                  <a:noFill/>
                </a:ln>
                <a:solidFill>
                  <a:schemeClr val="tx1"/>
                </a:solidFill>
                <a:effectLst/>
                <a:latin typeface="+mj-lt"/>
              </a:rPr>
              <a:t>. </a:t>
            </a:r>
          </a:p>
        </p:txBody>
      </p:sp>
    </p:spTree>
    <p:extLst>
      <p:ext uri="{BB962C8B-B14F-4D97-AF65-F5344CB8AC3E}">
        <p14:creationId xmlns:p14="http://schemas.microsoft.com/office/powerpoint/2010/main" val="1346372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DE7F2-E890-4744-88DD-A75F5E300513}"/>
              </a:ext>
            </a:extLst>
          </p:cNvPr>
          <p:cNvSpPr>
            <a:spLocks noGrp="1"/>
          </p:cNvSpPr>
          <p:nvPr>
            <p:ph type="ctrTitle"/>
          </p:nvPr>
        </p:nvSpPr>
        <p:spPr>
          <a:xfrm>
            <a:off x="6709254" y="474673"/>
            <a:ext cx="4179570" cy="1715531"/>
          </a:xfrm>
        </p:spPr>
        <p:txBody>
          <a:bodyPr/>
          <a:lstStyle/>
          <a:p>
            <a:r>
              <a:rPr lang="fr-FR" sz="4000" dirty="0"/>
              <a:t>Tools &amp; Technologies</a:t>
            </a:r>
            <a:endParaRPr lang="en-US" sz="4000" dirty="0"/>
          </a:p>
        </p:txBody>
      </p:sp>
      <p:sp>
        <p:nvSpPr>
          <p:cNvPr id="3" name="Rectangle 1">
            <a:extLst>
              <a:ext uri="{FF2B5EF4-FFF2-40B4-BE49-F238E27FC236}">
                <a16:creationId xmlns:a16="http://schemas.microsoft.com/office/drawing/2014/main" id="{56D49A13-7099-4981-8DF1-61318E90CDF0}"/>
              </a:ext>
            </a:extLst>
          </p:cNvPr>
          <p:cNvSpPr>
            <a:spLocks noChangeArrowheads="1"/>
          </p:cNvSpPr>
          <p:nvPr/>
        </p:nvSpPr>
        <p:spPr bwMode="auto">
          <a:xfrm>
            <a:off x="6606073" y="2386241"/>
            <a:ext cx="4926564"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 Backend:</a:t>
            </a:r>
            <a:r>
              <a:rPr kumimoji="0" lang="en-US" altLang="en-US" sz="1800" b="0" i="0" u="none" strike="noStrike" cap="none" normalizeH="0" baseline="0" dirty="0">
                <a:ln>
                  <a:noFill/>
                </a:ln>
                <a:solidFill>
                  <a:schemeClr val="tx1"/>
                </a:solidFill>
                <a:effectLst/>
                <a:latin typeface="+mj-lt"/>
              </a:rPr>
              <a:t> Spring Boot, Java, MySQL</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 Frontend:</a:t>
            </a:r>
            <a:r>
              <a:rPr kumimoji="0" lang="en-US" altLang="en-US" sz="1800" b="0" i="0" u="none" strike="noStrike" cap="none" normalizeH="0" baseline="0" dirty="0">
                <a:ln>
                  <a:noFill/>
                </a:ln>
                <a:solidFill>
                  <a:schemeClr val="tx1"/>
                </a:solidFill>
                <a:effectLst/>
                <a:latin typeface="+mj-lt"/>
              </a:rPr>
              <a:t> HTML, Tailwind CSS, JavaScript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j-lt"/>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 Security:</a:t>
            </a:r>
            <a:r>
              <a:rPr kumimoji="0" lang="en-US" altLang="en-US" sz="1800" b="0" i="0" u="none" strike="noStrike" cap="none" normalizeH="0" baseline="0" dirty="0">
                <a:ln>
                  <a:noFill/>
                </a:ln>
                <a:solidFill>
                  <a:schemeClr val="tx1"/>
                </a:solidFill>
                <a:effectLst/>
                <a:latin typeface="+mj-lt"/>
              </a:rPr>
              <a:t> JWT Authentication (future), Googl</a:t>
            </a:r>
            <a:r>
              <a:rPr lang="en-US" altLang="en-US" dirty="0">
                <a:latin typeface="+mj-lt"/>
              </a:rPr>
              <a:t>e </a:t>
            </a:r>
            <a:r>
              <a:rPr kumimoji="0" lang="en-US" altLang="en-US" sz="1800" b="0" i="0" u="none" strike="noStrike" cap="none" normalizeH="0" baseline="0" dirty="0">
                <a:ln>
                  <a:noFill/>
                </a:ln>
                <a:solidFill>
                  <a:schemeClr val="tx1"/>
                </a:solidFill>
                <a:effectLst/>
                <a:latin typeface="+mj-lt"/>
              </a:rPr>
              <a:t>Email integration</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 Communication:</a:t>
            </a:r>
            <a:r>
              <a:rPr kumimoji="0" lang="en-US" altLang="en-US" sz="1800" b="0" i="0" u="none" strike="noStrike" cap="none" normalizeH="0" baseline="0" dirty="0">
                <a:ln>
                  <a:noFill/>
                </a:ln>
                <a:solidFill>
                  <a:schemeClr val="tx1"/>
                </a:solidFill>
                <a:effectLst/>
                <a:latin typeface="+mj-lt"/>
              </a:rPr>
              <a:t> </a:t>
            </a:r>
            <a:r>
              <a:rPr kumimoji="0" lang="en-US" altLang="en-US" sz="1800" b="0" i="0" u="none" strike="noStrike" cap="none" normalizeH="0" baseline="0" dirty="0" err="1">
                <a:ln>
                  <a:noFill/>
                </a:ln>
                <a:solidFill>
                  <a:schemeClr val="tx1"/>
                </a:solidFill>
                <a:effectLst/>
                <a:latin typeface="+mj-lt"/>
              </a:rPr>
              <a:t>WebSockets</a:t>
            </a:r>
            <a:r>
              <a:rPr kumimoji="0" lang="en-US" altLang="en-US" sz="1800" b="0" i="0" u="none" strike="noStrike" cap="none" normalizeH="0" baseline="0" dirty="0">
                <a:ln>
                  <a:noFill/>
                </a:ln>
                <a:solidFill>
                  <a:schemeClr val="tx1"/>
                </a:solidFill>
                <a:effectLst/>
                <a:latin typeface="+mj-lt"/>
              </a:rPr>
              <a:t> , Microservices</a:t>
            </a:r>
          </a:p>
          <a:p>
            <a:pPr eaLnBrk="0" fontAlgn="base" hangingPunct="0">
              <a:spcBef>
                <a:spcPct val="0"/>
              </a:spcBef>
              <a:spcAft>
                <a:spcPct val="0"/>
              </a:spcAft>
              <a:buFontTx/>
              <a:buChar char="•"/>
            </a:pPr>
            <a:endParaRPr kumimoji="0" lang="en-US" altLang="en-US" sz="1800" b="1" i="0" u="none" strike="noStrike" cap="none" normalizeH="0" baseline="0" dirty="0">
              <a:ln>
                <a:noFill/>
              </a:ln>
              <a:solidFill>
                <a:schemeClr val="tx1"/>
              </a:solidFill>
              <a:effectLst/>
              <a:latin typeface="+mj-lt"/>
            </a:endParaRPr>
          </a:p>
          <a:p>
            <a:pPr eaLnBrk="0" fontAlgn="base" hangingPunct="0">
              <a:spcBef>
                <a:spcPct val="0"/>
              </a:spcBef>
              <a:spcAft>
                <a:spcPct val="0"/>
              </a:spcAft>
              <a:buFontTx/>
              <a:buChar char="•"/>
            </a:pPr>
            <a:r>
              <a:rPr kumimoji="0" lang="en-US" altLang="en-US" sz="1800" b="1" i="0" u="none" strike="noStrike" cap="none" normalizeH="0" baseline="0" dirty="0">
                <a:ln>
                  <a:noFill/>
                </a:ln>
                <a:solidFill>
                  <a:schemeClr val="tx1"/>
                </a:solidFill>
                <a:effectLst/>
                <a:latin typeface="+mj-lt"/>
              </a:rPr>
              <a:t> Payment:</a:t>
            </a:r>
            <a:r>
              <a:rPr lang="en-US" altLang="en-US" dirty="0">
                <a:latin typeface="+mj-lt"/>
              </a:rPr>
              <a:t> </a:t>
            </a:r>
            <a:r>
              <a:rPr lang="en-US" altLang="en-US" dirty="0" err="1">
                <a:latin typeface="+mj-lt"/>
              </a:rPr>
              <a:t>Razorpay</a:t>
            </a: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 Deployment:</a:t>
            </a:r>
            <a:r>
              <a:rPr kumimoji="0" lang="en-US" altLang="en-US" sz="1800" b="0" i="0" u="none" strike="noStrike" cap="none" normalizeH="0" baseline="0" dirty="0">
                <a:ln>
                  <a:noFill/>
                </a:ln>
                <a:solidFill>
                  <a:schemeClr val="tx1"/>
                </a:solidFill>
                <a:effectLst/>
                <a:latin typeface="+mj-lt"/>
              </a:rPr>
              <a:t> Railway </a:t>
            </a:r>
          </a:p>
        </p:txBody>
      </p:sp>
    </p:spTree>
    <p:extLst>
      <p:ext uri="{BB962C8B-B14F-4D97-AF65-F5344CB8AC3E}">
        <p14:creationId xmlns:p14="http://schemas.microsoft.com/office/powerpoint/2010/main" val="7077891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54ABB-4929-4810-950B-2DAEA0A5BAB4}"/>
              </a:ext>
            </a:extLst>
          </p:cNvPr>
          <p:cNvSpPr>
            <a:spLocks noGrp="1"/>
          </p:cNvSpPr>
          <p:nvPr>
            <p:ph type="title"/>
          </p:nvPr>
        </p:nvSpPr>
        <p:spPr>
          <a:xfrm>
            <a:off x="1801180" y="526653"/>
            <a:ext cx="8421688" cy="1325563"/>
          </a:xfrm>
        </p:spPr>
        <p:txBody>
          <a:bodyPr>
            <a:normAutofit/>
          </a:bodyPr>
          <a:lstStyle/>
          <a:p>
            <a:r>
              <a:rPr lang="fr-FR" sz="4000" dirty="0" err="1"/>
              <a:t>Flowchart</a:t>
            </a:r>
            <a:endParaRPr lang="en-US" sz="4000" dirty="0"/>
          </a:p>
        </p:txBody>
      </p:sp>
      <p:pic>
        <p:nvPicPr>
          <p:cNvPr id="3" name="Picture 2">
            <a:extLst>
              <a:ext uri="{FF2B5EF4-FFF2-40B4-BE49-F238E27FC236}">
                <a16:creationId xmlns:a16="http://schemas.microsoft.com/office/drawing/2014/main" id="{1321138D-364C-5DF3-62E1-DCA38124CCB3}"/>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76698" y="1852216"/>
            <a:ext cx="3343508" cy="4394543"/>
          </a:xfrm>
          <a:prstGeom prst="rect">
            <a:avLst/>
          </a:prstGeom>
          <a:noFill/>
          <a:ln>
            <a:noFill/>
          </a:ln>
        </p:spPr>
      </p:pic>
      <p:pic>
        <p:nvPicPr>
          <p:cNvPr id="4" name="Picture 3">
            <a:extLst>
              <a:ext uri="{FF2B5EF4-FFF2-40B4-BE49-F238E27FC236}">
                <a16:creationId xmlns:a16="http://schemas.microsoft.com/office/drawing/2014/main" id="{30BA08C5-0615-A3BC-2E45-EE048EB5BB1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12024" y="2053557"/>
            <a:ext cx="5274310" cy="3515995"/>
          </a:xfrm>
          <a:prstGeom prst="rect">
            <a:avLst/>
          </a:prstGeom>
          <a:noFill/>
          <a:ln>
            <a:noFill/>
          </a:ln>
        </p:spPr>
      </p:pic>
    </p:spTree>
    <p:extLst>
      <p:ext uri="{BB962C8B-B14F-4D97-AF65-F5344CB8AC3E}">
        <p14:creationId xmlns:p14="http://schemas.microsoft.com/office/powerpoint/2010/main" val="2121178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409341-2302-FE23-F768-6D30EAE269D6}"/>
            </a:ext>
          </a:extLst>
        </p:cNvPr>
        <p:cNvGrpSpPr/>
        <p:nvPr/>
      </p:nvGrpSpPr>
      <p:grpSpPr>
        <a:xfrm>
          <a:off x="0" y="0"/>
          <a:ext cx="0" cy="0"/>
          <a:chOff x="0" y="0"/>
          <a:chExt cx="0" cy="0"/>
        </a:xfrm>
      </p:grpSpPr>
      <p:sp>
        <p:nvSpPr>
          <p:cNvPr id="12" name="Title 11">
            <a:extLst>
              <a:ext uri="{FF2B5EF4-FFF2-40B4-BE49-F238E27FC236}">
                <a16:creationId xmlns:a16="http://schemas.microsoft.com/office/drawing/2014/main" id="{7239B5D8-B702-08F3-3D45-E1BA32FD4C3E}"/>
              </a:ext>
            </a:extLst>
          </p:cNvPr>
          <p:cNvSpPr>
            <a:spLocks noGrp="1"/>
          </p:cNvSpPr>
          <p:nvPr>
            <p:ph type="title"/>
          </p:nvPr>
        </p:nvSpPr>
        <p:spPr>
          <a:xfrm>
            <a:off x="1885156" y="677573"/>
            <a:ext cx="8421688" cy="1325563"/>
          </a:xfrm>
        </p:spPr>
        <p:txBody>
          <a:bodyPr>
            <a:normAutofit/>
          </a:bodyPr>
          <a:lstStyle/>
          <a:p>
            <a:r>
              <a:rPr lang="fr-FR" sz="4000" dirty="0" err="1"/>
              <a:t>Implementation</a:t>
            </a:r>
            <a:endParaRPr lang="en-IN" sz="4000" dirty="0"/>
          </a:p>
        </p:txBody>
      </p:sp>
      <p:sp>
        <p:nvSpPr>
          <p:cNvPr id="2" name="Rectangle 1">
            <a:extLst>
              <a:ext uri="{FF2B5EF4-FFF2-40B4-BE49-F238E27FC236}">
                <a16:creationId xmlns:a16="http://schemas.microsoft.com/office/drawing/2014/main" id="{B27649C8-492F-4CCA-9186-F06C46E544C5}"/>
              </a:ext>
            </a:extLst>
          </p:cNvPr>
          <p:cNvSpPr>
            <a:spLocks noChangeArrowheads="1"/>
          </p:cNvSpPr>
          <p:nvPr/>
        </p:nvSpPr>
        <p:spPr bwMode="auto">
          <a:xfrm>
            <a:off x="1782146" y="2115935"/>
            <a:ext cx="8920065"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 User Registration:</a:t>
            </a:r>
            <a:r>
              <a:rPr kumimoji="0" lang="en-US" altLang="en-US" sz="1800" b="0" i="0" u="none" strike="noStrike" cap="none" normalizeH="0" baseline="0" dirty="0">
                <a:ln>
                  <a:noFill/>
                </a:ln>
                <a:solidFill>
                  <a:schemeClr val="tx1"/>
                </a:solidFill>
                <a:effectLst/>
                <a:latin typeface="+mj-lt"/>
              </a:rPr>
              <a:t> Admin adds faculty, faculty adds students.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 Login &amp; Authentication:</a:t>
            </a:r>
            <a:r>
              <a:rPr kumimoji="0" lang="en-US" altLang="en-US" sz="1800" b="0" i="0" u="none" strike="noStrike" cap="none" normalizeH="0" baseline="0" dirty="0">
                <a:ln>
                  <a:noFill/>
                </a:ln>
                <a:solidFill>
                  <a:schemeClr val="tx1"/>
                </a:solidFill>
                <a:effectLst/>
                <a:latin typeface="+mj-lt"/>
              </a:rPr>
              <a:t> Secure login with Google Email, future JWT.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 Student Management:</a:t>
            </a:r>
            <a:r>
              <a:rPr kumimoji="0" lang="en-US" altLang="en-US" sz="1800" b="0" i="0" u="none" strike="noStrike" cap="none" normalizeH="0" baseline="0" dirty="0">
                <a:ln>
                  <a:noFill/>
                </a:ln>
                <a:solidFill>
                  <a:schemeClr val="tx1"/>
                </a:solidFill>
                <a:effectLst/>
                <a:latin typeface="+mj-lt"/>
              </a:rPr>
              <a:t> Faculty can add, edit, delete, and search students.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 Profile &amp; Report Card:</a:t>
            </a:r>
            <a:r>
              <a:rPr kumimoji="0" lang="en-US" altLang="en-US" sz="1800" b="0" i="0" u="none" strike="noStrike" cap="none" normalizeH="0" baseline="0" dirty="0">
                <a:ln>
                  <a:noFill/>
                </a:ln>
                <a:solidFill>
                  <a:schemeClr val="tx1"/>
                </a:solidFill>
                <a:effectLst/>
                <a:latin typeface="+mj-lt"/>
              </a:rPr>
              <a:t> Students can view personal details and academic progress.</a:t>
            </a:r>
          </a:p>
          <a:p>
            <a:pPr marL="0" marR="0" lvl="0" indent="0" algn="l" defTabSz="914400" rtl="0" eaLnBrk="0" fontAlgn="base" latinLnBrk="0" hangingPunct="0">
              <a:lnSpc>
                <a:spcPct val="100000"/>
              </a:lnSpc>
              <a:spcBef>
                <a:spcPct val="0"/>
              </a:spcBef>
              <a:spcAft>
                <a:spcPct val="0"/>
              </a:spcAft>
              <a:buClrTx/>
              <a:buSzTx/>
              <a:tabLst/>
            </a:pPr>
            <a:endParaRPr lang="en-US" altLang="en-US" sz="1800" dirty="0">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mj-lt"/>
              </a:rPr>
              <a:t> </a:t>
            </a:r>
            <a:r>
              <a:rPr lang="en-US" altLang="en-US" b="1" dirty="0">
                <a:latin typeface="+mj-lt"/>
              </a:rPr>
              <a:t>Admin Panel :</a:t>
            </a:r>
            <a:r>
              <a:rPr kumimoji="0" lang="en-US" altLang="en-US" b="0" i="0" u="none" strike="noStrike" cap="none" normalizeH="0" baseline="0" dirty="0">
                <a:ln>
                  <a:noFill/>
                </a:ln>
                <a:solidFill>
                  <a:schemeClr val="tx1"/>
                </a:solidFill>
                <a:effectLst/>
                <a:latin typeface="+mj-lt"/>
              </a:rPr>
              <a:t> Manage Student Faculty And Inquiries , that connect with Microservices.</a:t>
            </a: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 Data Storage:</a:t>
            </a:r>
            <a:r>
              <a:rPr kumimoji="0" lang="en-US" altLang="en-US" sz="1800" b="0" i="0" u="none" strike="noStrike" cap="none" normalizeH="0" baseline="0" dirty="0">
                <a:ln>
                  <a:noFill/>
                </a:ln>
                <a:solidFill>
                  <a:schemeClr val="tx1"/>
                </a:solidFill>
                <a:effectLst/>
                <a:latin typeface="+mj-lt"/>
              </a:rPr>
              <a:t> MySQL database with relational mapping. </a:t>
            </a:r>
          </a:p>
        </p:txBody>
      </p:sp>
    </p:spTree>
    <p:extLst>
      <p:ext uri="{BB962C8B-B14F-4D97-AF65-F5344CB8AC3E}">
        <p14:creationId xmlns:p14="http://schemas.microsoft.com/office/powerpoint/2010/main" val="2173365602"/>
      </p:ext>
    </p:extLst>
  </p:cSld>
  <p:clrMapOvr>
    <a:masterClrMapping/>
  </p:clrMapOvr>
</p:sld>
</file>

<file path=ppt/theme/theme1.xml><?xml version="1.0" encoding="utf-8"?>
<a:theme xmlns:a="http://schemas.openxmlformats.org/drawingml/2006/main" name="Monoline">
  <a:themeElements>
    <a:clrScheme name="Custom 167">
      <a:dk1>
        <a:sysClr val="windowText" lastClr="000000"/>
      </a:dk1>
      <a:lt1>
        <a:sysClr val="window" lastClr="FFFFFF"/>
      </a:lt1>
      <a:dk2>
        <a:srgbClr val="44546A"/>
      </a:dk2>
      <a:lt2>
        <a:srgbClr val="E7E6E6"/>
      </a:lt2>
      <a:accent1>
        <a:srgbClr val="FBF4EF"/>
      </a:accent1>
      <a:accent2>
        <a:srgbClr val="F7F6F3"/>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56180624 Minimalist light sales pitch_Win32_v3" id="{6E94D4DF-24E6-4758-8701-2C20AC2BF2DD}" vid="{D9C778EE-A573-4D68-89BA-A3DB5F810EA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5BFCE94-6EC9-4D8E-89B6-C22DE7AD70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C8B084D-D430-4822-B3CB-DEADB2E7A5FC}">
  <ds:schemaRefs>
    <ds:schemaRef ds:uri="http://schemas.microsoft.com/sharepoint/v3/contenttype/forms"/>
  </ds:schemaRefs>
</ds:datastoreItem>
</file>

<file path=customXml/itemProps3.xml><?xml version="1.0" encoding="utf-8"?>
<ds:datastoreItem xmlns:ds="http://schemas.openxmlformats.org/officeDocument/2006/customXml" ds:itemID="{211845F9-C5F4-4AA5-BA9E-EC2182E9148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87</TotalTime>
  <Words>859</Words>
  <Application>Microsoft Office PowerPoint</Application>
  <PresentationFormat>Widescreen</PresentationFormat>
  <Paragraphs>89</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Lora</vt:lpstr>
      <vt:lpstr>Symbol</vt:lpstr>
      <vt:lpstr>Tenorite</vt:lpstr>
      <vt:lpstr>Times New Roman</vt:lpstr>
      <vt:lpstr>Monoline</vt:lpstr>
      <vt:lpstr>PowerPoint Presentation</vt:lpstr>
      <vt:lpstr>OUTLINE</vt:lpstr>
      <vt:lpstr>PowerPoint Presentation</vt:lpstr>
      <vt:lpstr>Introduction </vt:lpstr>
      <vt:lpstr>PowerPoint Presentation</vt:lpstr>
      <vt:lpstr>PowerPoint Presentation</vt:lpstr>
      <vt:lpstr>Tools &amp; Technologies</vt:lpstr>
      <vt:lpstr>Flowchart</vt:lpstr>
      <vt:lpstr>Implementation</vt:lpstr>
      <vt:lpstr>PowerPoint Presentation</vt:lpstr>
      <vt:lpstr>PowerPoint Presentation</vt:lpstr>
      <vt:lpstr>PowerPoint Presentation</vt:lpstr>
      <vt:lpstr>Student page</vt:lpstr>
      <vt:lpstr>Limitations</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dc:creator>
  <cp:lastModifiedBy>prathama sangani</cp:lastModifiedBy>
  <cp:revision>6</cp:revision>
  <dcterms:created xsi:type="dcterms:W3CDTF">2023-07-24T01:11:48Z</dcterms:created>
  <dcterms:modified xsi:type="dcterms:W3CDTF">2025-04-14T17:23:59Z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